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embedTrueTypeFonts="1" saveSubsetFonts="1" autoCompressPictures="0">
  <p:sldMasterIdLst>
    <p:sldMasterId id="2147483648" r:id="rId4"/>
  </p:sldMasterIdLst>
  <p:notesMasterIdLst>
    <p:notesMasterId r:id="rId25"/>
  </p:notesMasterIdLst>
  <p:handoutMasterIdLst>
    <p:handoutMasterId r:id="rId26"/>
  </p:handoutMasterIdLst>
  <p:sldIdLst>
    <p:sldId id="258" r:id="rId5"/>
    <p:sldId id="265" r:id="rId6"/>
    <p:sldId id="268" r:id="rId7"/>
    <p:sldId id="272" r:id="rId8"/>
    <p:sldId id="300" r:id="rId9"/>
    <p:sldId id="277" r:id="rId10"/>
    <p:sldId id="302" r:id="rId11"/>
    <p:sldId id="304" r:id="rId12"/>
    <p:sldId id="292" r:id="rId13"/>
    <p:sldId id="305" r:id="rId14"/>
    <p:sldId id="301" r:id="rId15"/>
    <p:sldId id="282" r:id="rId16"/>
    <p:sldId id="287" r:id="rId17"/>
    <p:sldId id="306" r:id="rId18"/>
    <p:sldId id="307" r:id="rId19"/>
    <p:sldId id="308" r:id="rId20"/>
    <p:sldId id="311" r:id="rId21"/>
    <p:sldId id="313" r:id="rId22"/>
    <p:sldId id="303" r:id="rId23"/>
    <p:sldId id="312" r:id="rId24"/>
  </p:sldIdLst>
  <p:sldSz cx="12192000" cy="6858000"/>
  <p:notesSz cx="6858000" cy="9144000"/>
  <p:embeddedFontLst>
    <p:embeddedFont>
      <p:font typeface="Zilla Slab SemiBold" pitchFamily="2" charset="0"/>
      <p:bold r:id="rId27"/>
      <p:boldItalic r:id="rId28"/>
    </p:embeddedFont>
    <p:embeddedFont>
      <p:font typeface="Arial Unicode MS" panose="020B0604020202020204" pitchFamily="34" charset="-128"/>
      <p:regular r:id="rId29"/>
    </p:embeddedFont>
    <p:embeddedFont>
      <p:font typeface="Speak Pro" panose="020B0604020202020204" charset="0"/>
      <p:regular r:id="rId30"/>
      <p:bold r:id="rId31"/>
      <p:italic r:id="rId32"/>
      <p:boldItalic r:id="rId33"/>
    </p:embeddedFont>
    <p:embeddedFont>
      <p:font typeface="Avenir Next LT Pro" panose="020B0604020202020204" charset="0"/>
      <p:regular r:id="rId34"/>
      <p:bold r:id="rId35"/>
      <p:italic r:id="rId36"/>
      <p:boldItalic r:id="rId37"/>
    </p:embeddedFont>
    <p:embeddedFont>
      <p:font typeface="Calibri" panose="020F0502020204030204" pitchFamily="34" charset="0"/>
      <p:regular r:id="rId38"/>
      <p:bold r:id="rId39"/>
      <p:italic r:id="rId40"/>
      <p:boldItalic r:id="rId4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3095"/>
    <a:srgbClr val="B01561"/>
    <a:srgbClr val="AF126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89" autoAdjust="0"/>
    <p:restoredTop sz="73602" autoAdjust="0"/>
  </p:normalViewPr>
  <p:slideViewPr>
    <p:cSldViewPr snapToGrid="0">
      <p:cViewPr varScale="1">
        <p:scale>
          <a:sx n="121" d="100"/>
          <a:sy n="121" d="100"/>
        </p:scale>
        <p:origin x="1968" y="1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125" d="100"/>
          <a:sy n="125" d="100"/>
        </p:scale>
        <p:origin x="4932"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9" Type="http://schemas.openxmlformats.org/officeDocument/2006/relationships/font" Target="fonts/font13.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font" Target="fonts/font8.fntdata"/><Relationship Id="rId42"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font" Target="fonts/font12.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3.fntdata"/><Relationship Id="rId41" Type="http://schemas.openxmlformats.org/officeDocument/2006/relationships/font" Target="fonts/font15.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5.fntdata"/><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4FA9168-1AA0-4330-93C8-8A2BC786DAA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C5761D6-F269-4E92-99D5-40AC843D869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68C0DD2-AAFF-40FB-B1D5-B76D6B9F63F5}" type="datetimeFigureOut">
              <a:rPr lang="en-US" smtClean="0"/>
              <a:t>5/25/2022</a:t>
            </a:fld>
            <a:endParaRPr lang="en-US"/>
          </a:p>
        </p:txBody>
      </p:sp>
      <p:sp>
        <p:nvSpPr>
          <p:cNvPr id="4" name="Footer Placeholder 3">
            <a:extLst>
              <a:ext uri="{FF2B5EF4-FFF2-40B4-BE49-F238E27FC236}">
                <a16:creationId xmlns:a16="http://schemas.microsoft.com/office/drawing/2014/main" id="{112D8426-202C-4385-BEF1-8D0C15BC74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CF91F5F-CE2D-4C59-9BE8-D5C9660BC8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82E420-31C0-4FAB-9C47-370244A3A0D7}" type="slidenum">
              <a:rPr lang="en-US" smtClean="0"/>
              <a:t>‹#›</a:t>
            </a:fld>
            <a:endParaRPr lang="en-US"/>
          </a:p>
        </p:txBody>
      </p:sp>
    </p:spTree>
    <p:extLst>
      <p:ext uri="{BB962C8B-B14F-4D97-AF65-F5344CB8AC3E}">
        <p14:creationId xmlns:p14="http://schemas.microsoft.com/office/powerpoint/2010/main" val="9953939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EAA7A3-4278-43C6-8774-F62FA0274339}" type="datetimeFigureOut">
              <a:rPr lang="en-US" smtClean="0"/>
              <a:t>5/25/2022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BDF500-FE05-4D50-AB42-37EDEB80A66C}" type="slidenum">
              <a:rPr lang="en-US" smtClean="0"/>
              <a:t>‹#›</a:t>
            </a:fld>
            <a:endParaRPr lang="en-US" dirty="0"/>
          </a:p>
        </p:txBody>
      </p:sp>
    </p:spTree>
    <p:extLst>
      <p:ext uri="{BB962C8B-B14F-4D97-AF65-F5344CB8AC3E}">
        <p14:creationId xmlns:p14="http://schemas.microsoft.com/office/powerpoint/2010/main" val="2934920582"/>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mn-lt"/>
        <a:ea typeface="+mn-ea"/>
        <a:cs typeface="+mn-cs"/>
      </a:defRPr>
    </a:lvl1pPr>
    <a:lvl2pPr marL="457200" algn="l" defTabSz="914400" rtl="0" eaLnBrk="1" latinLnBrk="0" hangingPunct="1">
      <a:defRPr sz="1600" kern="1200">
        <a:solidFill>
          <a:schemeClr val="tx1"/>
        </a:solidFill>
        <a:latin typeface="+mn-lt"/>
        <a:ea typeface="+mn-ea"/>
        <a:cs typeface="+mn-cs"/>
      </a:defRPr>
    </a:lvl2pPr>
    <a:lvl3pPr marL="914400" algn="l" defTabSz="914400" rtl="0" eaLnBrk="1" latinLnBrk="0" hangingPunct="1">
      <a:defRPr sz="1600" kern="1200">
        <a:solidFill>
          <a:schemeClr val="tx1"/>
        </a:solidFill>
        <a:latin typeface="+mn-lt"/>
        <a:ea typeface="+mn-ea"/>
        <a:cs typeface="+mn-cs"/>
      </a:defRPr>
    </a:lvl3pPr>
    <a:lvl4pPr marL="1371600" algn="l" defTabSz="914400" rtl="0" eaLnBrk="1" latinLnBrk="0" hangingPunct="1">
      <a:defRPr sz="1600" kern="1200">
        <a:solidFill>
          <a:schemeClr val="tx1"/>
        </a:solidFill>
        <a:latin typeface="+mn-lt"/>
        <a:ea typeface="+mn-ea"/>
        <a:cs typeface="+mn-cs"/>
      </a:defRPr>
    </a:lvl4pPr>
    <a:lvl5pPr marL="1828800" algn="l" defTabSz="914400" rtl="0" eaLnBrk="1" latinLnBrk="0" hangingPunct="1">
      <a:defRPr sz="16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BDF500-FE05-4D50-AB42-37EDEB80A66C}" type="slidenum">
              <a:rPr lang="en-US" smtClean="0"/>
              <a:t>1</a:t>
            </a:fld>
            <a:endParaRPr lang="en-US" dirty="0"/>
          </a:p>
        </p:txBody>
      </p:sp>
    </p:spTree>
    <p:extLst>
      <p:ext uri="{BB962C8B-B14F-4D97-AF65-F5344CB8AC3E}">
        <p14:creationId xmlns:p14="http://schemas.microsoft.com/office/powerpoint/2010/main" val="184075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know what you’re thinking. All this stuff</a:t>
            </a:r>
            <a:r>
              <a:rPr lang="en-US" baseline="0" dirty="0" smtClean="0"/>
              <a:t> sounds great, Steve, but how do I get my boss, who is steeped in 40 years of Taylorism by osmosis to actually try changing anything? </a:t>
            </a:r>
            <a:endParaRPr lang="en-US" dirty="0"/>
          </a:p>
        </p:txBody>
      </p:sp>
      <p:sp>
        <p:nvSpPr>
          <p:cNvPr id="4" name="Slide Number Placeholder 3"/>
          <p:cNvSpPr>
            <a:spLocks noGrp="1"/>
          </p:cNvSpPr>
          <p:nvPr>
            <p:ph type="sldNum" sz="quarter" idx="10"/>
          </p:nvPr>
        </p:nvSpPr>
        <p:spPr/>
        <p:txBody>
          <a:bodyPr/>
          <a:lstStyle/>
          <a:p>
            <a:fld id="{0FBDF500-FE05-4D50-AB42-37EDEB80A66C}" type="slidenum">
              <a:rPr lang="en-US" smtClean="0"/>
              <a:t>11</a:t>
            </a:fld>
            <a:endParaRPr lang="en-US" dirty="0"/>
          </a:p>
        </p:txBody>
      </p:sp>
    </p:spTree>
    <p:extLst>
      <p:ext uri="{BB962C8B-B14F-4D97-AF65-F5344CB8AC3E}">
        <p14:creationId xmlns:p14="http://schemas.microsoft.com/office/powerpoint/2010/main" val="41935588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BDF500-FE05-4D50-AB42-37EDEB80A66C}" type="slidenum">
              <a:rPr lang="en-US" smtClean="0"/>
              <a:t>12</a:t>
            </a:fld>
            <a:endParaRPr lang="en-US" dirty="0"/>
          </a:p>
        </p:txBody>
      </p:sp>
    </p:spTree>
    <p:extLst>
      <p:ext uri="{BB962C8B-B14F-4D97-AF65-F5344CB8AC3E}">
        <p14:creationId xmlns:p14="http://schemas.microsoft.com/office/powerpoint/2010/main" val="4088086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BDF500-FE05-4D50-AB42-37EDEB80A66C}" type="slidenum">
              <a:rPr lang="en-US" smtClean="0"/>
              <a:t>13</a:t>
            </a:fld>
            <a:endParaRPr lang="en-US" dirty="0"/>
          </a:p>
        </p:txBody>
      </p:sp>
    </p:spTree>
    <p:extLst>
      <p:ext uri="{BB962C8B-B14F-4D97-AF65-F5344CB8AC3E}">
        <p14:creationId xmlns:p14="http://schemas.microsoft.com/office/powerpoint/2010/main" val="1699526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 you do any of the</a:t>
            </a:r>
            <a:r>
              <a:rPr lang="en-US" baseline="0" dirty="0" smtClean="0"/>
              <a:t> stuff I’ve mentioned previously, do this. This comes first. </a:t>
            </a:r>
          </a:p>
          <a:p>
            <a:r>
              <a:rPr lang="en-US" baseline="0" dirty="0" smtClean="0"/>
              <a:t>In order to drive in the right direction, you have to make sure everyone agrees where you’re going, everyone wants to go to the same place, and </a:t>
            </a:r>
            <a:r>
              <a:rPr lang="en-US" b="1" baseline="0" dirty="0" smtClean="0"/>
              <a:t>everyone believes it’s possible to get there</a:t>
            </a:r>
            <a:r>
              <a:rPr lang="en-US" b="0" baseline="0" dirty="0" smtClean="0"/>
              <a:t>.</a:t>
            </a:r>
          </a:p>
          <a:p>
            <a:endParaRPr lang="en-US" b="0" baseline="0" dirty="0" smtClean="0"/>
          </a:p>
          <a:p>
            <a:r>
              <a:rPr lang="en-US" b="0" baseline="0" dirty="0" smtClean="0"/>
              <a:t>That last bit is important. If you don’t believe “Walt Disney World” in Orlando, FL exists, you’re never going to get people in the car. </a:t>
            </a:r>
          </a:p>
          <a:p>
            <a:endParaRPr lang="en-US" b="0" baseline="0" dirty="0" smtClean="0"/>
          </a:p>
          <a:p>
            <a:r>
              <a:rPr lang="en-US" b="0" baseline="0" dirty="0" smtClean="0"/>
              <a:t>But things that are possible are just as real as things that are done, they just exist forward in time. Walt Disney could see two kingdoms where other people could only see orange groves and swamps. Anything that </a:t>
            </a:r>
            <a:r>
              <a:rPr lang="en-US" b="0" i="1" u="sng" baseline="0" dirty="0" smtClean="0"/>
              <a:t>can</a:t>
            </a:r>
            <a:r>
              <a:rPr lang="en-US" b="0" i="1" baseline="0" dirty="0" smtClean="0"/>
              <a:t> be done</a:t>
            </a:r>
            <a:r>
              <a:rPr lang="en-US" b="0" baseline="0" dirty="0" smtClean="0"/>
              <a:t>, </a:t>
            </a:r>
            <a:r>
              <a:rPr lang="en-US" b="1" baseline="0" dirty="0" smtClean="0"/>
              <a:t>can be done! </a:t>
            </a:r>
          </a:p>
          <a:p>
            <a:endParaRPr lang="en-US" b="1" baseline="0" dirty="0" smtClean="0"/>
          </a:p>
          <a:p>
            <a:r>
              <a:rPr lang="en-US" b="0" i="1" baseline="0" dirty="0" smtClean="0"/>
              <a:t>If you’re interested in this exercise, I have ways to extend it into 4 different versions.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FBDF500-FE05-4D50-AB42-37EDEB80A66C}" type="slidenum">
              <a:rPr lang="en-US" smtClean="0"/>
              <a:t>14</a:t>
            </a:fld>
            <a:endParaRPr lang="en-US" dirty="0"/>
          </a:p>
        </p:txBody>
      </p:sp>
    </p:spTree>
    <p:extLst>
      <p:ext uri="{BB962C8B-B14F-4D97-AF65-F5344CB8AC3E}">
        <p14:creationId xmlns:p14="http://schemas.microsoft.com/office/powerpoint/2010/main" val="3042511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you have goal alignment, you have to prepare them for the worst. Agile, Scrum, Operations Management techniques are not magic. Scrum isn’t even a medicine, it’s a diagnostic. It will show you</a:t>
            </a:r>
            <a:r>
              <a:rPr lang="en-US" baseline="0" dirty="0" smtClean="0"/>
              <a:t> problems. You need to prepare everyone to expect, and get their buy-in before:</a:t>
            </a:r>
          </a:p>
          <a:p>
            <a:pPr marL="342900" indent="-342900">
              <a:buAutoNum type="arabicPeriod"/>
            </a:pPr>
            <a:r>
              <a:rPr lang="en-US" baseline="0" dirty="0" smtClean="0"/>
              <a:t>You start turning over logs and finding bugs, snakes, and skulls. You’re going to find some gross stuff. Be prepared. </a:t>
            </a:r>
          </a:p>
          <a:p>
            <a:pPr marL="342900" indent="-342900">
              <a:buAutoNum type="arabicPeriod"/>
            </a:pPr>
            <a:r>
              <a:rPr lang="en-US" baseline="0" dirty="0" smtClean="0"/>
              <a:t>Some of your traditional metrics may will you make you look like a rolling dumpster fire. Brace yourself. </a:t>
            </a:r>
          </a:p>
          <a:p>
            <a:pPr marL="342900" indent="-342900">
              <a:buAutoNum type="arabicPeriod"/>
            </a:pPr>
            <a:r>
              <a:rPr lang="en-US" baseline="0" dirty="0" smtClean="0"/>
              <a:t>The more change you want, the bigger the dip. You don’t want just a level shift up. You want compounding, geometric improvement. This is why Hyper-Performant teams that practice tight Scrum and Agile techniques see numbers like 200%, 400%, 800%.  </a:t>
            </a:r>
            <a:endParaRPr lang="en-US" dirty="0"/>
          </a:p>
        </p:txBody>
      </p:sp>
      <p:sp>
        <p:nvSpPr>
          <p:cNvPr id="4" name="Slide Number Placeholder 3"/>
          <p:cNvSpPr>
            <a:spLocks noGrp="1"/>
          </p:cNvSpPr>
          <p:nvPr>
            <p:ph type="sldNum" sz="quarter" idx="10"/>
          </p:nvPr>
        </p:nvSpPr>
        <p:spPr/>
        <p:txBody>
          <a:bodyPr/>
          <a:lstStyle/>
          <a:p>
            <a:fld id="{0FBDF500-FE05-4D50-AB42-37EDEB80A66C}" type="slidenum">
              <a:rPr lang="en-US" smtClean="0"/>
              <a:t>15</a:t>
            </a:fld>
            <a:endParaRPr lang="en-US" dirty="0"/>
          </a:p>
        </p:txBody>
      </p:sp>
    </p:spTree>
    <p:extLst>
      <p:ext uri="{BB962C8B-B14F-4D97-AF65-F5344CB8AC3E}">
        <p14:creationId xmlns:p14="http://schemas.microsoft.com/office/powerpoint/2010/main" val="17741257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BDF500-FE05-4D50-AB42-37EDEB80A66C}" type="slidenum">
              <a:rPr lang="en-US" smtClean="0"/>
              <a:t>16</a:t>
            </a:fld>
            <a:endParaRPr lang="en-US" dirty="0"/>
          </a:p>
        </p:txBody>
      </p:sp>
    </p:spTree>
    <p:extLst>
      <p:ext uri="{BB962C8B-B14F-4D97-AF65-F5344CB8AC3E}">
        <p14:creationId xmlns:p14="http://schemas.microsoft.com/office/powerpoint/2010/main" val="15839203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BDF500-FE05-4D50-AB42-37EDEB80A66C}" type="slidenum">
              <a:rPr lang="en-US" smtClean="0"/>
              <a:t>17</a:t>
            </a:fld>
            <a:endParaRPr lang="en-US" dirty="0"/>
          </a:p>
        </p:txBody>
      </p:sp>
    </p:spTree>
    <p:extLst>
      <p:ext uri="{BB962C8B-B14F-4D97-AF65-F5344CB8AC3E}">
        <p14:creationId xmlns:p14="http://schemas.microsoft.com/office/powerpoint/2010/main" val="41879217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At</a:t>
            </a:r>
            <a:r>
              <a:rPr lang="en-US" b="1" baseline="0" dirty="0" smtClean="0"/>
              <a:t> least draw out the future model. What is the organization you want to be? </a:t>
            </a:r>
          </a:p>
          <a:p>
            <a:r>
              <a:rPr lang="en-US" dirty="0" smtClean="0"/>
              <a:t>If you can, try to draw</a:t>
            </a:r>
            <a:r>
              <a:rPr lang="en-US" baseline="0" dirty="0" smtClean="0"/>
              <a:t> out </a:t>
            </a:r>
            <a:r>
              <a:rPr lang="en-US" b="1" i="1" baseline="0" dirty="0" smtClean="0"/>
              <a:t>what you truly are </a:t>
            </a:r>
            <a:r>
              <a:rPr lang="en-US" baseline="0" dirty="0" smtClean="0"/>
              <a:t>— Not what you are in </a:t>
            </a:r>
            <a:r>
              <a:rPr lang="en-US" b="1" i="1" baseline="0" dirty="0" smtClean="0"/>
              <a:t>theory</a:t>
            </a:r>
            <a:r>
              <a:rPr lang="en-US" baseline="0" dirty="0" smtClean="0"/>
              <a:t>, in a manual somewhere. Draw out how things actually happen.</a:t>
            </a:r>
          </a:p>
          <a:p>
            <a:endParaRPr lang="en-US" baseline="0" dirty="0" smtClean="0"/>
          </a:p>
          <a:p>
            <a:r>
              <a:rPr lang="en-US" dirty="0" smtClean="0"/>
              <a:t>You want to</a:t>
            </a:r>
            <a:r>
              <a:rPr lang="en-US" baseline="0" dirty="0" smtClean="0"/>
              <a:t> consciously break the human habit, where all the tension is backwards, </a:t>
            </a:r>
            <a:r>
              <a:rPr lang="en-US" i="1" baseline="0" dirty="0" smtClean="0"/>
              <a:t>towards the status quo</a:t>
            </a:r>
            <a:r>
              <a:rPr lang="en-US" baseline="0" dirty="0" smtClean="0"/>
              <a:t>. Describe the future state that you want each piece to be. Not “better”, but specific dimensions, and the concrete form of that piece in the new model. And draw out how the individual pieces are coupled together with other pieces. Visualize how and why they can’t change. Explicitly draw out the dependencies. </a:t>
            </a:r>
            <a:r>
              <a:rPr lang="en-US" b="1" baseline="0" dirty="0" smtClean="0"/>
              <a:t>There may be less than you think!</a:t>
            </a:r>
          </a:p>
          <a:p>
            <a:endParaRPr lang="en-US" baseline="0" dirty="0" smtClean="0"/>
          </a:p>
          <a:p>
            <a:r>
              <a:rPr lang="en-US" baseline="0" dirty="0" smtClean="0"/>
              <a:t>You want all the tension to be between each individual piece and the NEW MODEL, like a rubber band. Whenever you can free up a piece, let it snap to the new model immediately! Change every piece you can, even when the other pieces won’t pay off yet. Otherwise, everything is an excuse not to change something else. </a:t>
            </a:r>
          </a:p>
          <a:p>
            <a:endParaRPr lang="en-US" baseline="0" dirty="0" smtClean="0"/>
          </a:p>
          <a:p>
            <a:r>
              <a:rPr lang="en-US" baseline="0" dirty="0" smtClean="0"/>
              <a:t>Once you get down to the last 2 coupled pieces, there is nothing hold them back! You can change both at the same time! </a:t>
            </a:r>
            <a:endParaRPr lang="en-US" dirty="0"/>
          </a:p>
        </p:txBody>
      </p:sp>
      <p:sp>
        <p:nvSpPr>
          <p:cNvPr id="4" name="Slide Number Placeholder 3"/>
          <p:cNvSpPr>
            <a:spLocks noGrp="1"/>
          </p:cNvSpPr>
          <p:nvPr>
            <p:ph type="sldNum" sz="quarter" idx="10"/>
          </p:nvPr>
        </p:nvSpPr>
        <p:spPr/>
        <p:txBody>
          <a:bodyPr/>
          <a:lstStyle/>
          <a:p>
            <a:fld id="{0FBDF500-FE05-4D50-AB42-37EDEB80A66C}" type="slidenum">
              <a:rPr lang="en-US" smtClean="0"/>
              <a:t>18</a:t>
            </a:fld>
            <a:endParaRPr lang="en-US" dirty="0"/>
          </a:p>
        </p:txBody>
      </p:sp>
    </p:spTree>
    <p:extLst>
      <p:ext uri="{BB962C8B-B14F-4D97-AF65-F5344CB8AC3E}">
        <p14:creationId xmlns:p14="http://schemas.microsoft.com/office/powerpoint/2010/main" val="29834741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BDF500-FE05-4D50-AB42-37EDEB80A66C}" type="slidenum">
              <a:rPr lang="en-US" smtClean="0"/>
              <a:t>19</a:t>
            </a:fld>
            <a:endParaRPr lang="en-US" dirty="0"/>
          </a:p>
        </p:txBody>
      </p:sp>
    </p:spTree>
    <p:extLst>
      <p:ext uri="{BB962C8B-B14F-4D97-AF65-F5344CB8AC3E}">
        <p14:creationId xmlns:p14="http://schemas.microsoft.com/office/powerpoint/2010/main" val="38529213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58750" indent="0">
              <a:buNone/>
            </a:pPr>
            <a:r>
              <a:rPr lang="en-US" dirty="0" smtClean="0"/>
              <a:t>Thank for attending my TED Talk.</a:t>
            </a:r>
            <a:endParaRPr lang="en-US" dirty="0"/>
          </a:p>
        </p:txBody>
      </p:sp>
    </p:spTree>
    <p:extLst>
      <p:ext uri="{BB962C8B-B14F-4D97-AF65-F5344CB8AC3E}">
        <p14:creationId xmlns:p14="http://schemas.microsoft.com/office/powerpoint/2010/main" val="3614508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dirty="0" smtClean="0"/>
              <a:t>People still want to be measured by factory-like metrics, because those are easy to measure. They are obvious.</a:t>
            </a:r>
            <a:r>
              <a:rPr lang="en-US" sz="1800" b="0" baseline="0" dirty="0" smtClean="0"/>
              <a:t> Or they are easy to “game”. </a:t>
            </a:r>
          </a:p>
          <a:p>
            <a:pPr marL="285750" indent="-285750">
              <a:buFontTx/>
              <a:buChar char="-"/>
            </a:pPr>
            <a:r>
              <a:rPr lang="en-US" sz="1800" b="0" baseline="0" dirty="0" smtClean="0"/>
              <a:t>Hours worked</a:t>
            </a:r>
            <a:r>
              <a:rPr lang="en-US" sz="1800" b="0" baseline="0" dirty="0" smtClean="0"/>
              <a:t>. Stories </a:t>
            </a:r>
            <a:r>
              <a:rPr lang="en-US" sz="1800" b="0" baseline="0" dirty="0" smtClean="0"/>
              <a:t>in progress</a:t>
            </a:r>
            <a:r>
              <a:rPr lang="en-US" sz="1800" b="0" baseline="0" dirty="0" smtClean="0"/>
              <a:t>. Multi-tasking. Speed. “</a:t>
            </a:r>
            <a:r>
              <a:rPr lang="en-US" sz="1800" b="0" baseline="0" dirty="0" smtClean="0"/>
              <a:t>Resource Utilization”. (As Utilization goes to 100%, Cycle Time goes to Infinity.)</a:t>
            </a:r>
          </a:p>
          <a:p>
            <a:pPr marL="285750" indent="-285750">
              <a:buFontTx/>
              <a:buChar char="-"/>
            </a:pPr>
            <a:r>
              <a:rPr lang="en-US" sz="1800" b="0" baseline="0" dirty="0" smtClean="0"/>
              <a:t>Efficiency</a:t>
            </a:r>
            <a:r>
              <a:rPr lang="en-US" sz="1800" b="0" baseline="0" dirty="0" smtClean="0"/>
              <a:t>. Confusion </a:t>
            </a:r>
            <a:r>
              <a:rPr lang="en-US" sz="1800" b="0" baseline="0" dirty="0" smtClean="0"/>
              <a:t>about Inputs, Outputs, and Outcomes. (LOC = Input. A status check = Output. User clicks a button and finds a date = Outcome)</a:t>
            </a:r>
          </a:p>
          <a:p>
            <a:pPr marL="285750" indent="-285750">
              <a:buFontTx/>
              <a:buChar char="-"/>
            </a:pPr>
            <a:r>
              <a:rPr lang="en-US" sz="1800" b="0" baseline="0" dirty="0" smtClean="0"/>
              <a:t>BLAME</a:t>
            </a:r>
          </a:p>
          <a:p>
            <a:pPr marL="285750" indent="-285750">
              <a:buFontTx/>
              <a:buChar char="-"/>
            </a:pPr>
            <a:endParaRPr lang="en-US" sz="1800" b="0" baseline="0" dirty="0" smtClean="0"/>
          </a:p>
          <a:p>
            <a:pPr marL="285750" indent="-285750">
              <a:buFontTx/>
              <a:buChar char="-"/>
            </a:pPr>
            <a:r>
              <a:rPr lang="en-US" sz="1800" b="0" baseline="0" dirty="0" smtClean="0"/>
              <a:t>And I have to say back, “</a:t>
            </a:r>
            <a:r>
              <a:rPr lang="en-US" sz="1800" b="0" baseline="0" dirty="0" err="1" smtClean="0"/>
              <a:t>Ya’ll</a:t>
            </a:r>
            <a:r>
              <a:rPr lang="en-US" sz="1800" b="0" baseline="0" dirty="0" smtClean="0"/>
              <a:t> don’t </a:t>
            </a:r>
            <a:r>
              <a:rPr lang="en-US" sz="1800" b="0" baseline="0" dirty="0" err="1" smtClean="0"/>
              <a:t>wanna</a:t>
            </a:r>
            <a:r>
              <a:rPr lang="en-US" sz="1800" b="0" baseline="0" dirty="0" smtClean="0"/>
              <a:t> hear me, you just </a:t>
            </a:r>
            <a:r>
              <a:rPr lang="en-US" sz="1800" b="0" baseline="0" dirty="0" err="1" smtClean="0"/>
              <a:t>wanna</a:t>
            </a:r>
            <a:r>
              <a:rPr lang="en-US" sz="1800" b="0" baseline="0" dirty="0" smtClean="0"/>
              <a:t> dance”</a:t>
            </a:r>
            <a:endParaRPr lang="en-US" sz="1800" b="0" baseline="0" dirty="0" smtClean="0"/>
          </a:p>
          <a:p>
            <a:pPr marL="285750" indent="-285750">
              <a:buFontTx/>
              <a:buChar char="-"/>
            </a:pPr>
            <a:endParaRPr lang="en-US" sz="1800" b="0" dirty="0"/>
          </a:p>
        </p:txBody>
      </p:sp>
      <p:sp>
        <p:nvSpPr>
          <p:cNvPr id="4" name="Slide Number Placeholder 3"/>
          <p:cNvSpPr>
            <a:spLocks noGrp="1"/>
          </p:cNvSpPr>
          <p:nvPr>
            <p:ph type="sldNum" sz="quarter" idx="10"/>
          </p:nvPr>
        </p:nvSpPr>
        <p:spPr/>
        <p:txBody>
          <a:bodyPr/>
          <a:lstStyle/>
          <a:p>
            <a:fld id="{0FBDF500-FE05-4D50-AB42-37EDEB80A66C}" type="slidenum">
              <a:rPr lang="en-US" smtClean="0"/>
              <a:t>3</a:t>
            </a:fld>
            <a:endParaRPr lang="en-US" dirty="0"/>
          </a:p>
        </p:txBody>
      </p:sp>
    </p:spTree>
    <p:extLst>
      <p:ext uri="{BB962C8B-B14F-4D97-AF65-F5344CB8AC3E}">
        <p14:creationId xmlns:p14="http://schemas.microsoft.com/office/powerpoint/2010/main" val="794388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0" dirty="0" smtClean="0"/>
              <a:t>People still want to be measured by factory-like metrics, because those are easy to measure. They are obvious.</a:t>
            </a:r>
            <a:r>
              <a:rPr lang="en-US" sz="1600" b="0" baseline="0" dirty="0" smtClean="0"/>
              <a:t> Or they are easy to “game”. </a:t>
            </a:r>
          </a:p>
          <a:p>
            <a:endParaRPr lang="en-US" sz="1600" b="0" baseline="0" dirty="0" smtClean="0"/>
          </a:p>
          <a:p>
            <a:r>
              <a:rPr lang="en-US" sz="1600" b="0" baseline="0" dirty="0" smtClean="0"/>
              <a:t>I once had a job manufacturing plastic </a:t>
            </a:r>
            <a:r>
              <a:rPr lang="en-US" sz="1600" b="0" baseline="0" dirty="0" err="1" smtClean="0"/>
              <a:t>Draculas</a:t>
            </a:r>
            <a:r>
              <a:rPr lang="en-US" sz="1600" b="0" baseline="0" dirty="0" smtClean="0"/>
              <a:t>. There were only 2 of us on the production line. I had to make every Second Count.</a:t>
            </a:r>
          </a:p>
          <a:p>
            <a:endParaRPr lang="en-US" sz="1600" b="0" baseline="0" dirty="0" smtClean="0"/>
          </a:p>
          <a:p>
            <a:pPr marL="285750" indent="-285750">
              <a:buFontTx/>
              <a:buChar char="-"/>
            </a:pPr>
            <a:r>
              <a:rPr lang="en-US" sz="1600" b="0" baseline="0" dirty="0" smtClean="0"/>
              <a:t>Confusion about Inputs, Outputs, and Outcomes. (LOC = Input. A status check = Output. User clicks a button and finds a date = Outcome)</a:t>
            </a:r>
          </a:p>
        </p:txBody>
      </p:sp>
      <p:sp>
        <p:nvSpPr>
          <p:cNvPr id="4" name="Slide Number Placeholder 3"/>
          <p:cNvSpPr>
            <a:spLocks noGrp="1"/>
          </p:cNvSpPr>
          <p:nvPr>
            <p:ph type="sldNum" sz="quarter" idx="10"/>
          </p:nvPr>
        </p:nvSpPr>
        <p:spPr/>
        <p:txBody>
          <a:bodyPr/>
          <a:lstStyle/>
          <a:p>
            <a:fld id="{0FBDF500-FE05-4D50-AB42-37EDEB80A66C}" type="slidenum">
              <a:rPr lang="en-US" smtClean="0"/>
              <a:t>4</a:t>
            </a:fld>
            <a:endParaRPr lang="en-US" dirty="0"/>
          </a:p>
        </p:txBody>
      </p:sp>
    </p:spTree>
    <p:extLst>
      <p:ext uri="{BB962C8B-B14F-4D97-AF65-F5344CB8AC3E}">
        <p14:creationId xmlns:p14="http://schemas.microsoft.com/office/powerpoint/2010/main" val="2796209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0" baseline="0" dirty="0" smtClean="0"/>
          </a:p>
        </p:txBody>
      </p:sp>
      <p:sp>
        <p:nvSpPr>
          <p:cNvPr id="4" name="Slide Number Placeholder 3"/>
          <p:cNvSpPr>
            <a:spLocks noGrp="1"/>
          </p:cNvSpPr>
          <p:nvPr>
            <p:ph type="sldNum" sz="quarter" idx="10"/>
          </p:nvPr>
        </p:nvSpPr>
        <p:spPr/>
        <p:txBody>
          <a:bodyPr/>
          <a:lstStyle/>
          <a:p>
            <a:fld id="{0FBDF500-FE05-4D50-AB42-37EDEB80A66C}" type="slidenum">
              <a:rPr lang="en-US" smtClean="0"/>
              <a:t>5</a:t>
            </a:fld>
            <a:endParaRPr lang="en-US" dirty="0"/>
          </a:p>
        </p:txBody>
      </p:sp>
    </p:spTree>
    <p:extLst>
      <p:ext uri="{BB962C8B-B14F-4D97-AF65-F5344CB8AC3E}">
        <p14:creationId xmlns:p14="http://schemas.microsoft.com/office/powerpoint/2010/main" val="134457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Global Optimum vs Local</a:t>
            </a:r>
            <a:r>
              <a:rPr lang="en-US" baseline="0" dirty="0" smtClean="0"/>
              <a:t> Optima trade-offs get complicated quickly. </a:t>
            </a:r>
          </a:p>
          <a:p>
            <a:r>
              <a:rPr lang="en-US" baseline="0" dirty="0" smtClean="0"/>
              <a:t>With just a 3</a:t>
            </a:r>
            <a:r>
              <a:rPr lang="en-US" baseline="30000" dirty="0" smtClean="0"/>
              <a:t>rd</a:t>
            </a:r>
            <a:r>
              <a:rPr lang="en-US" baseline="0" dirty="0" smtClean="0"/>
              <a:t> axis, they look like this. </a:t>
            </a:r>
          </a:p>
          <a:p>
            <a:r>
              <a:rPr lang="en-US" baseline="0" dirty="0" smtClean="0"/>
              <a:t>Once you have more than 3 variables, you can’t visualize it, you just do the math.</a:t>
            </a:r>
            <a:endParaRPr lang="en-US" dirty="0"/>
          </a:p>
        </p:txBody>
      </p:sp>
      <p:sp>
        <p:nvSpPr>
          <p:cNvPr id="4" name="Slide Number Placeholder 3"/>
          <p:cNvSpPr>
            <a:spLocks noGrp="1"/>
          </p:cNvSpPr>
          <p:nvPr>
            <p:ph type="sldNum" sz="quarter" idx="10"/>
          </p:nvPr>
        </p:nvSpPr>
        <p:spPr/>
        <p:txBody>
          <a:bodyPr/>
          <a:lstStyle/>
          <a:p>
            <a:fld id="{0FBDF500-FE05-4D50-AB42-37EDEB80A66C}" type="slidenum">
              <a:rPr lang="en-US" smtClean="0"/>
              <a:t>6</a:t>
            </a:fld>
            <a:endParaRPr lang="en-US" dirty="0"/>
          </a:p>
        </p:txBody>
      </p:sp>
    </p:spTree>
    <p:extLst>
      <p:ext uri="{BB962C8B-B14F-4D97-AF65-F5344CB8AC3E}">
        <p14:creationId xmlns:p14="http://schemas.microsoft.com/office/powerpoint/2010/main" val="752645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BDF500-FE05-4D50-AB42-37EDEB80A66C}" type="slidenum">
              <a:rPr lang="en-US" smtClean="0"/>
              <a:t>7</a:t>
            </a:fld>
            <a:endParaRPr lang="en-US" dirty="0"/>
          </a:p>
        </p:txBody>
      </p:sp>
    </p:spTree>
    <p:extLst>
      <p:ext uri="{BB962C8B-B14F-4D97-AF65-F5344CB8AC3E}">
        <p14:creationId xmlns:p14="http://schemas.microsoft.com/office/powerpoint/2010/main" val="885681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not easy! </a:t>
            </a:r>
          </a:p>
          <a:p>
            <a:r>
              <a:rPr lang="en-US" dirty="0" smtClean="0"/>
              <a:t>I’m working on a long-term project to catalog all the Operations Management</a:t>
            </a:r>
            <a:r>
              <a:rPr lang="en-US" baseline="0" dirty="0" smtClean="0"/>
              <a:t> techniques and sort them into the 3 categories.</a:t>
            </a:r>
          </a:p>
          <a:p>
            <a:r>
              <a:rPr lang="en-US" baseline="0" dirty="0" smtClean="0"/>
              <a:t>For now, here’s some Heuristics about how to sort out the Heuristics!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FBDF500-FE05-4D50-AB42-37EDEB80A66C}" type="slidenum">
              <a:rPr lang="en-US" smtClean="0"/>
              <a:t>8</a:t>
            </a:fld>
            <a:endParaRPr lang="en-US" dirty="0"/>
          </a:p>
        </p:txBody>
      </p:sp>
    </p:spTree>
    <p:extLst>
      <p:ext uri="{BB962C8B-B14F-4D97-AF65-F5344CB8AC3E}">
        <p14:creationId xmlns:p14="http://schemas.microsoft.com/office/powerpoint/2010/main" val="21732458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BDF500-FE05-4D50-AB42-37EDEB80A66C}" type="slidenum">
              <a:rPr lang="en-US" smtClean="0"/>
              <a:t>9</a:t>
            </a:fld>
            <a:endParaRPr lang="en-US" dirty="0"/>
          </a:p>
        </p:txBody>
      </p:sp>
    </p:spTree>
    <p:extLst>
      <p:ext uri="{BB962C8B-B14F-4D97-AF65-F5344CB8AC3E}">
        <p14:creationId xmlns:p14="http://schemas.microsoft.com/office/powerpoint/2010/main" val="10229527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BDF500-FE05-4D50-AB42-37EDEB80A66C}" type="slidenum">
              <a:rPr lang="en-US" smtClean="0"/>
              <a:t>10</a:t>
            </a:fld>
            <a:endParaRPr lang="en-US" dirty="0"/>
          </a:p>
        </p:txBody>
      </p:sp>
    </p:spTree>
    <p:extLst>
      <p:ext uri="{BB962C8B-B14F-4D97-AF65-F5344CB8AC3E}">
        <p14:creationId xmlns:p14="http://schemas.microsoft.com/office/powerpoint/2010/main" val="19215197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5A1ED5E-125E-4828-9BC6-A73A2C8B88E0}"/>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812758" y="318288"/>
            <a:ext cx="8807116" cy="2387600"/>
          </a:xfrm>
        </p:spPr>
        <p:txBody>
          <a:bodyPr anchor="b">
            <a:normAutofit/>
          </a:bodyPr>
          <a:lstStyle>
            <a:lvl1pPr algn="l">
              <a:defRPr sz="5500" b="1">
                <a:solidFill>
                  <a:schemeClr val="bg1"/>
                </a:solidFill>
              </a:defRPr>
            </a:lvl1pPr>
          </a:lstStyle>
          <a:p>
            <a:r>
              <a:rPr lang="en-US" dirty="0"/>
              <a:t>PRESENTATION</a:t>
            </a:r>
            <a:br>
              <a:rPr lang="en-US" dirty="0"/>
            </a:br>
            <a:r>
              <a:rPr lang="en-US" dirty="0"/>
              <a:t>TITLE</a:t>
            </a:r>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1812758" y="3052756"/>
            <a:ext cx="9144000" cy="1397991"/>
          </a:xfrm>
        </p:spPr>
        <p:txBody>
          <a:bodyPr>
            <a:normAutofit/>
          </a:bodyPr>
          <a:lstStyle>
            <a:lvl1pPr marL="0" indent="0" algn="l">
              <a:buNone/>
              <a:defRPr sz="30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Lorem Ipsum</a:t>
            </a:r>
            <a:br>
              <a:rPr lang="en-US" dirty="0"/>
            </a:br>
            <a:r>
              <a:rPr lang="en-US" dirty="0"/>
              <a:t>Dolor</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D2EBFB3C-F5CB-4FF4-9626-146326B1E467}" type="datetime1">
              <a:rPr lang="en-US" smtClean="0"/>
              <a:t>5/25/2022</a:t>
            </a:fld>
            <a:endParaRPr lang="en-US" dirty="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A0AFD9A3-66C4-4954-8678-720CFA24D244}"/>
              </a:ext>
            </a:extLst>
          </p:cNvPr>
          <p:cNvSpPr/>
          <p:nvPr userDrawn="1"/>
        </p:nvSpPr>
        <p:spPr>
          <a:xfrm>
            <a:off x="1379621" y="0"/>
            <a:ext cx="144000" cy="248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Connector 11">
            <a:extLst>
              <a:ext uri="{FF2B5EF4-FFF2-40B4-BE49-F238E27FC236}">
                <a16:creationId xmlns:a16="http://schemas.microsoft.com/office/drawing/2014/main" id="{08240730-69E4-4798-8578-D648F7A2C4C9}"/>
              </a:ext>
            </a:extLst>
          </p:cNvPr>
          <p:cNvCxnSpPr/>
          <p:nvPr userDrawn="1"/>
        </p:nvCxnSpPr>
        <p:spPr>
          <a:xfrm>
            <a:off x="1957137" y="2897709"/>
            <a:ext cx="93044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84AF3E3-F20C-4D84-A158-6DFC09B69A91}"/>
              </a:ext>
            </a:extLst>
          </p:cNvPr>
          <p:cNvCxnSpPr>
            <a:cxnSpLocks/>
          </p:cNvCxnSpPr>
          <p:nvPr userDrawn="1"/>
        </p:nvCxnSpPr>
        <p:spPr>
          <a:xfrm rot="16200000">
            <a:off x="10391274" y="6172200"/>
            <a:ext cx="13716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C32342D9-9DBE-4809-840C-62844DDC034F}"/>
              </a:ext>
            </a:extLst>
          </p:cNvPr>
          <p:cNvSpPr>
            <a:spLocks noGrp="1"/>
          </p:cNvSpPr>
          <p:nvPr>
            <p:ph type="body" sz="quarter" idx="13" hasCustomPrompt="1"/>
          </p:nvPr>
        </p:nvSpPr>
        <p:spPr>
          <a:xfrm>
            <a:off x="9416048" y="5396630"/>
            <a:ext cx="1460500" cy="481013"/>
          </a:xfrm>
        </p:spPr>
        <p:txBody>
          <a:bodyPr/>
          <a:lstStyle>
            <a:lvl1pPr marL="0" indent="0" algn="r">
              <a:buNone/>
              <a:defRPr lang="en-US" sz="3000" b="1" i="0" kern="1200" dirty="0">
                <a:solidFill>
                  <a:schemeClr val="tx2"/>
                </a:solidFill>
                <a:latin typeface="+mn-lt"/>
                <a:ea typeface="+mn-ea"/>
                <a:cs typeface="+mn-cs"/>
              </a:defRPr>
            </a:lvl1pPr>
          </a:lstStyle>
          <a:p>
            <a:pPr lvl="0"/>
            <a:r>
              <a:rPr lang="en-US" dirty="0"/>
              <a:t>20XX</a:t>
            </a:r>
          </a:p>
        </p:txBody>
      </p:sp>
    </p:spTree>
    <p:extLst>
      <p:ext uri="{BB962C8B-B14F-4D97-AF65-F5344CB8AC3E}">
        <p14:creationId xmlns:p14="http://schemas.microsoft.com/office/powerpoint/2010/main" val="3267817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6096000" y="0"/>
            <a:ext cx="6096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19" y="1700327"/>
            <a:ext cx="4143555" cy="1536580"/>
          </a:xfrm>
        </p:spPr>
        <p:txBody>
          <a:bodyPr/>
          <a:lstStyle>
            <a:lvl1pPr>
              <a:defRPr>
                <a:gradFill flip="none" rotWithShape="1">
                  <a:gsLst>
                    <a:gs pos="0">
                      <a:schemeClr val="bg2"/>
                    </a:gs>
                    <a:gs pos="100000">
                      <a:schemeClr val="accent1"/>
                    </a:gs>
                  </a:gsLst>
                  <a:lin ang="0" scaled="1"/>
                  <a:tileRect/>
                </a:gradFill>
              </a:defRPr>
            </a:lvl1pPr>
          </a:lstStyle>
          <a:p>
            <a:r>
              <a:rPr lang="en-US" dirty="0"/>
              <a:t>CONTENT</a:t>
            </a:r>
            <a:br>
              <a:rPr lang="en-US" dirty="0"/>
            </a:br>
            <a:r>
              <a:rPr lang="en-US" dirty="0"/>
              <a:t>SLIDE</a:t>
            </a:r>
          </a:p>
        </p:txBody>
      </p:sp>
      <p:sp>
        <p:nvSpPr>
          <p:cNvPr id="3" name="Content Placeholder 2">
            <a:extLst>
              <a:ext uri="{FF2B5EF4-FFF2-40B4-BE49-F238E27FC236}">
                <a16:creationId xmlns:a16="http://schemas.microsoft.com/office/drawing/2014/main" id="{CA18B931-E896-4471-A71A-819D3B682920}"/>
              </a:ext>
            </a:extLst>
          </p:cNvPr>
          <p:cNvSpPr>
            <a:spLocks noGrp="1"/>
          </p:cNvSpPr>
          <p:nvPr>
            <p:ph idx="1"/>
          </p:nvPr>
        </p:nvSpPr>
        <p:spPr>
          <a:xfrm>
            <a:off x="6914145" y="2138878"/>
            <a:ext cx="4361941" cy="3122935"/>
          </a:xfrm>
        </p:spPr>
        <p:txBody>
          <a:bodyPr>
            <a:normAutofit/>
          </a:bodyPr>
          <a:lstStyle>
            <a:lvl1pPr marL="0" indent="0">
              <a:lnSpc>
                <a:spcPct val="100000"/>
              </a:lnSpc>
              <a:spcBef>
                <a:spcPts val="600"/>
              </a:spcBef>
              <a:buNone/>
              <a:defRPr sz="1600" i="0">
                <a:solidFill>
                  <a:schemeClr val="bg1"/>
                </a:solidFill>
              </a:defRPr>
            </a:lvl1pPr>
            <a:lvl2pPr marL="457200" indent="0">
              <a:buNone/>
              <a:defRPr sz="1800" i="1">
                <a:solidFill>
                  <a:schemeClr val="bg1"/>
                </a:solidFill>
              </a:defRPr>
            </a:lvl2pPr>
            <a:lvl3pPr marL="914400" indent="0">
              <a:buNone/>
              <a:defRPr sz="1600" i="1">
                <a:solidFill>
                  <a:schemeClr val="bg1"/>
                </a:solidFill>
              </a:defRPr>
            </a:lvl3pPr>
            <a:lvl4pPr marL="1371600" indent="0">
              <a:buNone/>
              <a:defRPr sz="1400" i="1">
                <a:solidFill>
                  <a:schemeClr val="bg1"/>
                </a:solidFill>
              </a:defRPr>
            </a:lvl4pPr>
            <a:lvl5pPr marL="1828800" indent="0">
              <a:buNone/>
              <a:defRPr sz="1400" i="1">
                <a:solidFill>
                  <a:schemeClr val="bg1"/>
                </a:solidFill>
              </a:defRPr>
            </a:lvl5pPr>
          </a:lstStyle>
          <a:p>
            <a:pPr lvl="0"/>
            <a:r>
              <a:rPr lang="en-US" smtClean="0"/>
              <a:t>Edit Master text styles</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A19865D4-BE98-46E3-A6B7-4F34A5E5D254}" type="datetime1">
              <a:rPr lang="en-US" smtClean="0"/>
              <a:t>5/25/2022</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lvl1pPr>
              <a:defRPr>
                <a:solidFill>
                  <a:schemeClr val="accent1"/>
                </a:solidFill>
              </a:defRPr>
            </a:lvl1p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7" y="1941196"/>
            <a:ext cx="72000" cy="9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D4D4EAA8-8E55-45C3-BD00-531D549BB77D}"/>
              </a:ext>
            </a:extLst>
          </p:cNvPr>
          <p:cNvCxnSpPr/>
          <p:nvPr userDrawn="1"/>
        </p:nvCxnSpPr>
        <p:spPr>
          <a:xfrm>
            <a:off x="1666741" y="3139153"/>
            <a:ext cx="630936"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11" name="Subtitle 2">
            <a:extLst>
              <a:ext uri="{FF2B5EF4-FFF2-40B4-BE49-F238E27FC236}">
                <a16:creationId xmlns:a16="http://schemas.microsoft.com/office/drawing/2014/main" id="{126D1C29-9D03-4CB6-B17E-D7DC93295F21}"/>
              </a:ext>
            </a:extLst>
          </p:cNvPr>
          <p:cNvSpPr>
            <a:spLocks noGrp="1"/>
          </p:cNvSpPr>
          <p:nvPr>
            <p:ph type="subTitle" idx="13" hasCustomPrompt="1"/>
          </p:nvPr>
        </p:nvSpPr>
        <p:spPr>
          <a:xfrm>
            <a:off x="1527519" y="3279799"/>
            <a:ext cx="4143555" cy="692595"/>
          </a:xfrm>
        </p:spPr>
        <p:txBody>
          <a:bodyPr>
            <a:normAutofit/>
          </a:bodyPr>
          <a:lstStyle>
            <a:lvl1pPr marL="0" indent="0" algn="l">
              <a:buNone/>
              <a:defRPr sz="2500" b="1" i="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Slide Subtitle</a:t>
            </a:r>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30568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2864D1B-05AA-49BC-BA1A-52FAC02DA923}"/>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DF4F6DA-C141-44B8-A3D2-B717A87A83C8}"/>
              </a:ext>
            </a:extLst>
          </p:cNvPr>
          <p:cNvSpPr>
            <a:spLocks noGrp="1"/>
          </p:cNvSpPr>
          <p:nvPr>
            <p:ph type="title" hasCustomPrompt="1"/>
          </p:nvPr>
        </p:nvSpPr>
        <p:spPr>
          <a:xfrm>
            <a:off x="928800" y="2316701"/>
            <a:ext cx="10515600" cy="1500187"/>
          </a:xfrm>
        </p:spPr>
        <p:txBody>
          <a:bodyPr anchor="b">
            <a:normAutofit/>
          </a:bodyPr>
          <a:lstStyle>
            <a:lvl1pPr>
              <a:defRPr sz="4000"/>
            </a:lvl1pPr>
          </a:lstStyle>
          <a:p>
            <a:r>
              <a:rPr lang="en-US" dirty="0"/>
              <a:t>SECTION</a:t>
            </a:r>
            <a:br>
              <a:rPr lang="en-US" dirty="0"/>
            </a:br>
            <a:r>
              <a:rPr lang="en-US" dirty="0"/>
              <a:t>DIVIDER SLIDE</a:t>
            </a:r>
          </a:p>
        </p:txBody>
      </p:sp>
      <p:sp>
        <p:nvSpPr>
          <p:cNvPr id="3" name="Text Placeholder 2">
            <a:extLst>
              <a:ext uri="{FF2B5EF4-FFF2-40B4-BE49-F238E27FC236}">
                <a16:creationId xmlns:a16="http://schemas.microsoft.com/office/drawing/2014/main" id="{692DD7E2-5C7F-4027-B814-C7CC0E8D95A4}"/>
              </a:ext>
            </a:extLst>
          </p:cNvPr>
          <p:cNvSpPr>
            <a:spLocks noGrp="1"/>
          </p:cNvSpPr>
          <p:nvPr>
            <p:ph type="body" idx="1" hasCustomPrompt="1"/>
          </p:nvPr>
        </p:nvSpPr>
        <p:spPr>
          <a:xfrm>
            <a:off x="928800" y="4083026"/>
            <a:ext cx="10515600" cy="770328"/>
          </a:xfr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lang="en-US" sz="2500" b="1" i="0" kern="1200" dirty="0" smtClean="0">
                <a:solidFill>
                  <a:schemeClr val="tx2"/>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Subtitle</a:t>
            </a:r>
          </a:p>
        </p:txBody>
      </p:sp>
      <p:sp>
        <p:nvSpPr>
          <p:cNvPr id="4" name="Date Placeholder 3">
            <a:extLst>
              <a:ext uri="{FF2B5EF4-FFF2-40B4-BE49-F238E27FC236}">
                <a16:creationId xmlns:a16="http://schemas.microsoft.com/office/drawing/2014/main" id="{B3702D73-8A0A-45AB-A4F6-F8D00BF25845}"/>
              </a:ext>
            </a:extLst>
          </p:cNvPr>
          <p:cNvSpPr>
            <a:spLocks noGrp="1"/>
          </p:cNvSpPr>
          <p:nvPr>
            <p:ph type="dt" sz="half" idx="10"/>
          </p:nvPr>
        </p:nvSpPr>
        <p:spPr/>
        <p:txBody>
          <a:bodyPr/>
          <a:lstStyle/>
          <a:p>
            <a:fld id="{055060C0-AC53-4D64-ABD7-4A55C0A77859}" type="datetime1">
              <a:rPr lang="en-US" smtClean="0"/>
              <a:t>5/25/2022</a:t>
            </a:fld>
            <a:endParaRPr lang="en-US" dirty="0"/>
          </a:p>
        </p:txBody>
      </p:sp>
      <p:sp>
        <p:nvSpPr>
          <p:cNvPr id="5" name="Footer Placeholder 4">
            <a:extLst>
              <a:ext uri="{FF2B5EF4-FFF2-40B4-BE49-F238E27FC236}">
                <a16:creationId xmlns:a16="http://schemas.microsoft.com/office/drawing/2014/main" id="{1AABD5BA-639F-449E-A055-BE79772AE949}"/>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3BB626F1-D33A-4FC7-A75F-B53331D9D527}"/>
              </a:ext>
            </a:extLst>
          </p:cNvPr>
          <p:cNvSpPr>
            <a:spLocks noGrp="1"/>
          </p:cNvSpPr>
          <p:nvPr>
            <p:ph type="sldNum" sz="quarter" idx="12"/>
          </p:nvPr>
        </p:nvSpPr>
        <p:spPr/>
        <p:txBody>
          <a:bodyPr/>
          <a:lstStyle/>
          <a:p>
            <a:fld id="{95CBEC59-7FF9-4688-98DF-89832A0C9025}" type="slidenum">
              <a:rPr lang="en-US" smtClean="0"/>
              <a:t>‹#›</a:t>
            </a:fld>
            <a:endParaRPr lang="en-US" dirty="0"/>
          </a:p>
        </p:txBody>
      </p:sp>
      <p:cxnSp>
        <p:nvCxnSpPr>
          <p:cNvPr id="7" name="Straight Connector 6">
            <a:extLst>
              <a:ext uri="{FF2B5EF4-FFF2-40B4-BE49-F238E27FC236}">
                <a16:creationId xmlns:a16="http://schemas.microsoft.com/office/drawing/2014/main" id="{7900A71E-3FCF-4E9F-9CE1-574118517636}"/>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FACAE552-11D7-45BF-8B66-071AE054F7B4}"/>
              </a:ext>
            </a:extLst>
          </p:cNvPr>
          <p:cNvSpPr/>
          <p:nvPr userDrawn="1"/>
        </p:nvSpPr>
        <p:spPr>
          <a:xfrm>
            <a:off x="687289" y="0"/>
            <a:ext cx="72000" cy="36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A14F7723-8043-4A0B-B2AB-BCF5A44ED246}"/>
              </a:ext>
            </a:extLst>
          </p:cNvPr>
          <p:cNvCxnSpPr/>
          <p:nvPr userDrawn="1"/>
        </p:nvCxnSpPr>
        <p:spPr>
          <a:xfrm>
            <a:off x="1068863" y="3940727"/>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5E0C289-2BC1-4B83-96F5-C1B9E010D027}"/>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5">
            <a:extLst>
              <a:ext uri="{FF2B5EF4-FFF2-40B4-BE49-F238E27FC236}">
                <a16:creationId xmlns:a16="http://schemas.microsoft.com/office/drawing/2014/main" id="{5F65E082-5015-4DA2-9655-AE200511FDBE}"/>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4" name="Straight Connector 13">
            <a:extLst>
              <a:ext uri="{FF2B5EF4-FFF2-40B4-BE49-F238E27FC236}">
                <a16:creationId xmlns:a16="http://schemas.microsoft.com/office/drawing/2014/main" id="{5CB5B0FB-5693-42A3-BD99-CA01387F8DFE}"/>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36540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2864D1B-05AA-49BC-BA1A-52FAC02DA923}"/>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DF4F6DA-C141-44B8-A3D2-B717A87A83C8}"/>
              </a:ext>
            </a:extLst>
          </p:cNvPr>
          <p:cNvSpPr>
            <a:spLocks noGrp="1"/>
          </p:cNvSpPr>
          <p:nvPr>
            <p:ph type="title" hasCustomPrompt="1"/>
          </p:nvPr>
        </p:nvSpPr>
        <p:spPr>
          <a:xfrm>
            <a:off x="928800" y="2781919"/>
            <a:ext cx="10515600" cy="1500187"/>
          </a:xfrm>
        </p:spPr>
        <p:txBody>
          <a:bodyPr anchor="b">
            <a:normAutofit/>
          </a:bodyPr>
          <a:lstStyle>
            <a:lvl1pPr>
              <a:defRPr sz="4000"/>
            </a:lvl1pPr>
          </a:lstStyle>
          <a:p>
            <a:r>
              <a:rPr lang="en-US" dirty="0"/>
              <a:t>SECTION</a:t>
            </a:r>
            <a:br>
              <a:rPr lang="en-US" dirty="0"/>
            </a:br>
            <a:r>
              <a:rPr lang="en-US" dirty="0"/>
              <a:t>DIVIDER SLIDE</a:t>
            </a:r>
          </a:p>
        </p:txBody>
      </p:sp>
      <p:sp>
        <p:nvSpPr>
          <p:cNvPr id="3" name="Text Placeholder 2">
            <a:extLst>
              <a:ext uri="{FF2B5EF4-FFF2-40B4-BE49-F238E27FC236}">
                <a16:creationId xmlns:a16="http://schemas.microsoft.com/office/drawing/2014/main" id="{692DD7E2-5C7F-4027-B814-C7CC0E8D95A4}"/>
              </a:ext>
            </a:extLst>
          </p:cNvPr>
          <p:cNvSpPr>
            <a:spLocks noGrp="1"/>
          </p:cNvSpPr>
          <p:nvPr>
            <p:ph type="body" idx="1" hasCustomPrompt="1"/>
          </p:nvPr>
        </p:nvSpPr>
        <p:spPr>
          <a:xfrm>
            <a:off x="928800" y="4548244"/>
            <a:ext cx="10515600" cy="770328"/>
          </a:xfr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lang="en-US" sz="2500" b="1" i="0" kern="1200" dirty="0" smtClean="0">
                <a:solidFill>
                  <a:schemeClr val="tx2"/>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Subtitle</a:t>
            </a:r>
          </a:p>
        </p:txBody>
      </p:sp>
      <p:sp>
        <p:nvSpPr>
          <p:cNvPr id="4" name="Date Placeholder 3">
            <a:extLst>
              <a:ext uri="{FF2B5EF4-FFF2-40B4-BE49-F238E27FC236}">
                <a16:creationId xmlns:a16="http://schemas.microsoft.com/office/drawing/2014/main" id="{B3702D73-8A0A-45AB-A4F6-F8D00BF25845}"/>
              </a:ext>
            </a:extLst>
          </p:cNvPr>
          <p:cNvSpPr>
            <a:spLocks noGrp="1"/>
          </p:cNvSpPr>
          <p:nvPr>
            <p:ph type="dt" sz="half" idx="10"/>
          </p:nvPr>
        </p:nvSpPr>
        <p:spPr/>
        <p:txBody>
          <a:bodyPr/>
          <a:lstStyle/>
          <a:p>
            <a:fld id="{DD6BC66F-F4C2-4254-902A-540C5FFDD766}" type="datetime1">
              <a:rPr lang="en-US" smtClean="0"/>
              <a:t>5/25/2022</a:t>
            </a:fld>
            <a:endParaRPr lang="en-US" dirty="0"/>
          </a:p>
        </p:txBody>
      </p:sp>
      <p:sp>
        <p:nvSpPr>
          <p:cNvPr id="5" name="Footer Placeholder 4">
            <a:extLst>
              <a:ext uri="{FF2B5EF4-FFF2-40B4-BE49-F238E27FC236}">
                <a16:creationId xmlns:a16="http://schemas.microsoft.com/office/drawing/2014/main" id="{1AABD5BA-639F-449E-A055-BE79772AE949}"/>
              </a:ext>
            </a:extLst>
          </p:cNvPr>
          <p:cNvSpPr>
            <a:spLocks noGrp="1"/>
          </p:cNvSpPr>
          <p:nvPr>
            <p:ph type="ftr" sz="quarter" idx="11"/>
          </p:nvPr>
        </p:nvSpPr>
        <p:spPr>
          <a:xfrm>
            <a:off x="928800" y="6159402"/>
            <a:ext cx="2919886" cy="365125"/>
          </a:xfrm>
        </p:spPr>
        <p:txBody>
          <a:bodyPr/>
          <a:lstStyle/>
          <a:p>
            <a:r>
              <a:rPr lang="en-US" dirty="0"/>
              <a:t>Presentation Title</a:t>
            </a:r>
          </a:p>
        </p:txBody>
      </p:sp>
      <p:sp>
        <p:nvSpPr>
          <p:cNvPr id="6" name="Slide Number Placeholder 5">
            <a:extLst>
              <a:ext uri="{FF2B5EF4-FFF2-40B4-BE49-F238E27FC236}">
                <a16:creationId xmlns:a16="http://schemas.microsoft.com/office/drawing/2014/main" id="{3BB626F1-D33A-4FC7-A75F-B53331D9D52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8" name="Rectangle 7">
            <a:extLst>
              <a:ext uri="{FF2B5EF4-FFF2-40B4-BE49-F238E27FC236}">
                <a16:creationId xmlns:a16="http://schemas.microsoft.com/office/drawing/2014/main" id="{FACAE552-11D7-45BF-8B66-071AE054F7B4}"/>
              </a:ext>
            </a:extLst>
          </p:cNvPr>
          <p:cNvSpPr/>
          <p:nvPr userDrawn="1"/>
        </p:nvSpPr>
        <p:spPr>
          <a:xfrm>
            <a:off x="687289" y="3186000"/>
            <a:ext cx="72000" cy="36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A14F7723-8043-4A0B-B2AB-BCF5A44ED246}"/>
              </a:ext>
            </a:extLst>
          </p:cNvPr>
          <p:cNvCxnSpPr/>
          <p:nvPr userDrawn="1"/>
        </p:nvCxnSpPr>
        <p:spPr>
          <a:xfrm>
            <a:off x="1068863" y="4405945"/>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5E0C289-2BC1-4B83-96F5-C1B9E010D027}"/>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5">
            <a:extLst>
              <a:ext uri="{FF2B5EF4-FFF2-40B4-BE49-F238E27FC236}">
                <a16:creationId xmlns:a16="http://schemas.microsoft.com/office/drawing/2014/main" id="{5F65E082-5015-4DA2-9655-AE200511FDBE}"/>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4" name="Straight Connector 13">
            <a:extLst>
              <a:ext uri="{FF2B5EF4-FFF2-40B4-BE49-F238E27FC236}">
                <a16:creationId xmlns:a16="http://schemas.microsoft.com/office/drawing/2014/main" id="{5CB5B0FB-5693-42A3-BD99-CA01387F8DFE}"/>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19562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4F6DA-C141-44B8-A3D2-B717A87A83C8}"/>
              </a:ext>
            </a:extLst>
          </p:cNvPr>
          <p:cNvSpPr>
            <a:spLocks noGrp="1"/>
          </p:cNvSpPr>
          <p:nvPr>
            <p:ph type="title" hasCustomPrompt="1"/>
          </p:nvPr>
        </p:nvSpPr>
        <p:spPr>
          <a:xfrm>
            <a:off x="1698820" y="4537309"/>
            <a:ext cx="9384760" cy="915873"/>
          </a:xfrm>
        </p:spPr>
        <p:txBody>
          <a:bodyPr anchor="b">
            <a:normAutofit/>
          </a:bodyPr>
          <a:lstStyle>
            <a:lvl1pPr>
              <a:defRPr sz="4000">
                <a:gradFill>
                  <a:gsLst>
                    <a:gs pos="0">
                      <a:schemeClr val="bg2"/>
                    </a:gs>
                    <a:gs pos="100000">
                      <a:schemeClr val="accent1"/>
                    </a:gs>
                  </a:gsLst>
                  <a:lin ang="0" scaled="1"/>
                </a:gradFill>
              </a:defRPr>
            </a:lvl1pPr>
          </a:lstStyle>
          <a:p>
            <a:r>
              <a:rPr lang="en-US" dirty="0"/>
              <a:t>SECTION DIVIDER SLIDE</a:t>
            </a:r>
          </a:p>
        </p:txBody>
      </p:sp>
      <p:sp>
        <p:nvSpPr>
          <p:cNvPr id="19" name="Rectangle 18">
            <a:extLst>
              <a:ext uri="{FF2B5EF4-FFF2-40B4-BE49-F238E27FC236}">
                <a16:creationId xmlns:a16="http://schemas.microsoft.com/office/drawing/2014/main" id="{2ABAA4CC-3D2B-49F9-B077-001CA4738B89}"/>
              </a:ext>
            </a:extLst>
          </p:cNvPr>
          <p:cNvSpPr/>
          <p:nvPr userDrawn="1"/>
        </p:nvSpPr>
        <p:spPr>
          <a:xfrm>
            <a:off x="0" y="0"/>
            <a:ext cx="12192000" cy="4446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a:extLst>
              <a:ext uri="{FF2B5EF4-FFF2-40B4-BE49-F238E27FC236}">
                <a16:creationId xmlns:a16="http://schemas.microsoft.com/office/drawing/2014/main" id="{B3702D73-8A0A-45AB-A4F6-F8D00BF25845}"/>
              </a:ext>
            </a:extLst>
          </p:cNvPr>
          <p:cNvSpPr>
            <a:spLocks noGrp="1"/>
          </p:cNvSpPr>
          <p:nvPr>
            <p:ph type="dt" sz="half" idx="10"/>
          </p:nvPr>
        </p:nvSpPr>
        <p:spPr/>
        <p:txBody>
          <a:bodyPr/>
          <a:lstStyle/>
          <a:p>
            <a:fld id="{734453F6-9CD2-44E4-BBC5-2899F0ED8F61}" type="datetime1">
              <a:rPr lang="en-US" smtClean="0"/>
              <a:t>5/25/2022</a:t>
            </a:fld>
            <a:endParaRPr lang="en-US" dirty="0"/>
          </a:p>
        </p:txBody>
      </p:sp>
      <p:sp>
        <p:nvSpPr>
          <p:cNvPr id="5" name="Footer Placeholder 4">
            <a:extLst>
              <a:ext uri="{FF2B5EF4-FFF2-40B4-BE49-F238E27FC236}">
                <a16:creationId xmlns:a16="http://schemas.microsoft.com/office/drawing/2014/main" id="{1AABD5BA-639F-449E-A055-BE79772AE949}"/>
              </a:ext>
            </a:extLst>
          </p:cNvPr>
          <p:cNvSpPr>
            <a:spLocks noGrp="1"/>
          </p:cNvSpPr>
          <p:nvPr>
            <p:ph type="ftr" sz="quarter" idx="11"/>
          </p:nvPr>
        </p:nvSpPr>
        <p:spPr>
          <a:xfrm>
            <a:off x="1698819" y="6159402"/>
            <a:ext cx="2616158" cy="384202"/>
          </a:xfrm>
        </p:spPr>
        <p:txBody>
          <a:bodyPr/>
          <a:lstStyle>
            <a:lvl1pPr>
              <a:defRPr>
                <a:solidFill>
                  <a:schemeClr val="accent1"/>
                </a:solidFill>
              </a:defRPr>
            </a:lvl1pPr>
          </a:lstStyle>
          <a:p>
            <a:r>
              <a:rPr lang="en-US" dirty="0"/>
              <a:t>Presentation Title</a:t>
            </a:r>
          </a:p>
        </p:txBody>
      </p:sp>
      <p:sp>
        <p:nvSpPr>
          <p:cNvPr id="6" name="Slide Number Placeholder 5">
            <a:extLst>
              <a:ext uri="{FF2B5EF4-FFF2-40B4-BE49-F238E27FC236}">
                <a16:creationId xmlns:a16="http://schemas.microsoft.com/office/drawing/2014/main" id="{3BB626F1-D33A-4FC7-A75F-B53331D9D527}"/>
              </a:ext>
            </a:extLst>
          </p:cNvPr>
          <p:cNvSpPr>
            <a:spLocks noGrp="1"/>
          </p:cNvSpPr>
          <p:nvPr>
            <p:ph type="sldNum" sz="quarter" idx="12"/>
          </p:nvPr>
        </p:nvSpPr>
        <p:spPr/>
        <p:txBody>
          <a:bodyPr/>
          <a:lstStyle>
            <a:lvl1pPr>
              <a:defRPr>
                <a:solidFill>
                  <a:schemeClr val="accent1"/>
                </a:solidFill>
              </a:defRPr>
            </a:lvl1pPr>
          </a:lstStyle>
          <a:p>
            <a:fld id="{95CBEC59-7FF9-4688-98DF-89832A0C9025}" type="slidenum">
              <a:rPr lang="en-US" smtClean="0"/>
              <a:pPr/>
              <a:t>‹#›</a:t>
            </a:fld>
            <a:endParaRPr lang="en-US" dirty="0"/>
          </a:p>
        </p:txBody>
      </p:sp>
      <p:cxnSp>
        <p:nvCxnSpPr>
          <p:cNvPr id="12" name="Straight Connector 11">
            <a:extLst>
              <a:ext uri="{FF2B5EF4-FFF2-40B4-BE49-F238E27FC236}">
                <a16:creationId xmlns:a16="http://schemas.microsoft.com/office/drawing/2014/main" id="{75E0C289-2BC1-4B83-96F5-C1B9E010D027}"/>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5">
            <a:extLst>
              <a:ext uri="{FF2B5EF4-FFF2-40B4-BE49-F238E27FC236}">
                <a16:creationId xmlns:a16="http://schemas.microsoft.com/office/drawing/2014/main" id="{5F65E082-5015-4DA2-9655-AE200511FDBE}"/>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4" name="Straight Connector 13">
            <a:extLst>
              <a:ext uri="{FF2B5EF4-FFF2-40B4-BE49-F238E27FC236}">
                <a16:creationId xmlns:a16="http://schemas.microsoft.com/office/drawing/2014/main" id="{5CB5B0FB-5693-42A3-BD99-CA01387F8DFE}"/>
              </a:ext>
            </a:extLst>
          </p:cNvPr>
          <p:cNvCxnSpPr>
            <a:cxnSpLocks/>
          </p:cNvCxnSpPr>
          <p:nvPr userDrawn="1"/>
        </p:nvCxnSpPr>
        <p:spPr>
          <a:xfrm rot="16200000">
            <a:off x="11384397" y="6579108"/>
            <a:ext cx="557784"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E2523DB2-F162-4E92-B6E1-B5E87D5D8ACF}"/>
              </a:ext>
            </a:extLst>
          </p:cNvPr>
          <p:cNvSpPr/>
          <p:nvPr userDrawn="1"/>
        </p:nvSpPr>
        <p:spPr>
          <a:xfrm>
            <a:off x="1283369" y="4914000"/>
            <a:ext cx="72000" cy="1944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 Placeholder 2">
            <a:extLst>
              <a:ext uri="{FF2B5EF4-FFF2-40B4-BE49-F238E27FC236}">
                <a16:creationId xmlns:a16="http://schemas.microsoft.com/office/drawing/2014/main" id="{316CC9B7-E806-4C95-96A5-EEEEBB4E99A0}"/>
              </a:ext>
            </a:extLst>
          </p:cNvPr>
          <p:cNvSpPr>
            <a:spLocks noGrp="1"/>
          </p:cNvSpPr>
          <p:nvPr>
            <p:ph type="body" idx="1" hasCustomPrompt="1"/>
          </p:nvPr>
        </p:nvSpPr>
        <p:spPr>
          <a:xfrm>
            <a:off x="1698820" y="5702936"/>
            <a:ext cx="9384760" cy="526936"/>
          </a:xfr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lang="en-US" sz="2500" b="1" i="0" kern="1200" dirty="0" smtClean="0">
                <a:solidFill>
                  <a:schemeClr val="accent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Subtitle</a:t>
            </a:r>
          </a:p>
        </p:txBody>
      </p:sp>
      <p:cxnSp>
        <p:nvCxnSpPr>
          <p:cNvPr id="21" name="Straight Connector 20">
            <a:extLst>
              <a:ext uri="{FF2B5EF4-FFF2-40B4-BE49-F238E27FC236}">
                <a16:creationId xmlns:a16="http://schemas.microsoft.com/office/drawing/2014/main" id="{595F7760-B839-4F89-B618-3371C8B08414}"/>
              </a:ext>
            </a:extLst>
          </p:cNvPr>
          <p:cNvCxnSpPr/>
          <p:nvPr userDrawn="1"/>
        </p:nvCxnSpPr>
        <p:spPr>
          <a:xfrm>
            <a:off x="1838883" y="5560637"/>
            <a:ext cx="6309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02071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B37245BE-F984-498B-9CBB-C4DDD775060D}"/>
              </a:ext>
            </a:extLst>
          </p:cNvPr>
          <p:cNvSpPr/>
          <p:nvPr userDrawn="1"/>
        </p:nvSpPr>
        <p:spPr>
          <a:xfrm>
            <a:off x="120000" y="117000"/>
            <a:ext cx="11952000" cy="6624000"/>
          </a:xfrm>
          <a:prstGeom prst="rect">
            <a:avLst/>
          </a:prstGeom>
          <a:gradFill flip="none" rotWithShape="1">
            <a:gsLst>
              <a:gs pos="0">
                <a:schemeClr val="bg2">
                  <a:alpha val="85000"/>
                </a:schemeClr>
              </a:gs>
              <a:gs pos="100000">
                <a:schemeClr val="accent1">
                  <a:alpha val="85000"/>
                </a:schemeClr>
              </a:gs>
            </a:gsLst>
            <a:lin ang="0" scaled="1"/>
            <a:tileRect/>
          </a:gradFill>
          <a:ln w="273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DF4F6DA-C141-44B8-A3D2-B717A87A83C8}"/>
              </a:ext>
            </a:extLst>
          </p:cNvPr>
          <p:cNvSpPr>
            <a:spLocks noGrp="1"/>
          </p:cNvSpPr>
          <p:nvPr>
            <p:ph type="title" hasCustomPrompt="1"/>
          </p:nvPr>
        </p:nvSpPr>
        <p:spPr>
          <a:xfrm>
            <a:off x="1527520" y="2316701"/>
            <a:ext cx="9556063" cy="1500187"/>
          </a:xfrm>
        </p:spPr>
        <p:txBody>
          <a:bodyPr anchor="b">
            <a:normAutofit/>
          </a:bodyPr>
          <a:lstStyle>
            <a:lvl1pPr>
              <a:defRPr sz="4000"/>
            </a:lvl1pPr>
          </a:lstStyle>
          <a:p>
            <a:r>
              <a:rPr lang="en-US" dirty="0"/>
              <a:t>SECTION</a:t>
            </a:r>
            <a:br>
              <a:rPr lang="en-US" dirty="0"/>
            </a:br>
            <a:r>
              <a:rPr lang="en-US" dirty="0"/>
              <a:t>DIVIDER SLIDE</a:t>
            </a:r>
          </a:p>
        </p:txBody>
      </p:sp>
      <p:sp>
        <p:nvSpPr>
          <p:cNvPr id="3" name="Text Placeholder 2">
            <a:extLst>
              <a:ext uri="{FF2B5EF4-FFF2-40B4-BE49-F238E27FC236}">
                <a16:creationId xmlns:a16="http://schemas.microsoft.com/office/drawing/2014/main" id="{692DD7E2-5C7F-4027-B814-C7CC0E8D95A4}"/>
              </a:ext>
            </a:extLst>
          </p:cNvPr>
          <p:cNvSpPr>
            <a:spLocks noGrp="1"/>
          </p:cNvSpPr>
          <p:nvPr>
            <p:ph type="body" idx="1" hasCustomPrompt="1"/>
          </p:nvPr>
        </p:nvSpPr>
        <p:spPr>
          <a:xfrm>
            <a:off x="1527520" y="4083026"/>
            <a:ext cx="9556064" cy="770328"/>
          </a:xfr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lang="en-US" sz="2500" b="1" i="0" kern="1200" dirty="0" smtClean="0">
                <a:solidFill>
                  <a:schemeClr val="tx2"/>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Subtitle</a:t>
            </a:r>
          </a:p>
        </p:txBody>
      </p:sp>
      <p:sp>
        <p:nvSpPr>
          <p:cNvPr id="4" name="Date Placeholder 3">
            <a:extLst>
              <a:ext uri="{FF2B5EF4-FFF2-40B4-BE49-F238E27FC236}">
                <a16:creationId xmlns:a16="http://schemas.microsoft.com/office/drawing/2014/main" id="{B3702D73-8A0A-45AB-A4F6-F8D00BF25845}"/>
              </a:ext>
            </a:extLst>
          </p:cNvPr>
          <p:cNvSpPr>
            <a:spLocks noGrp="1"/>
          </p:cNvSpPr>
          <p:nvPr>
            <p:ph type="dt" sz="half" idx="10"/>
          </p:nvPr>
        </p:nvSpPr>
        <p:spPr/>
        <p:txBody>
          <a:bodyPr/>
          <a:lstStyle/>
          <a:p>
            <a:fld id="{C0C19AD0-5F22-4AC8-A079-4E7FF62CE0BA}" type="datetime1">
              <a:rPr lang="en-US" smtClean="0"/>
              <a:t>5/25/2022</a:t>
            </a:fld>
            <a:endParaRPr lang="en-US" dirty="0"/>
          </a:p>
        </p:txBody>
      </p:sp>
      <p:sp>
        <p:nvSpPr>
          <p:cNvPr id="5" name="Footer Placeholder 4">
            <a:extLst>
              <a:ext uri="{FF2B5EF4-FFF2-40B4-BE49-F238E27FC236}">
                <a16:creationId xmlns:a16="http://schemas.microsoft.com/office/drawing/2014/main" id="{1AABD5BA-639F-449E-A055-BE79772AE949}"/>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3BB626F1-D33A-4FC7-A75F-B53331D9D52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8" name="Rectangle 7">
            <a:extLst>
              <a:ext uri="{FF2B5EF4-FFF2-40B4-BE49-F238E27FC236}">
                <a16:creationId xmlns:a16="http://schemas.microsoft.com/office/drawing/2014/main" id="{FACAE552-11D7-45BF-8B66-071AE054F7B4}"/>
              </a:ext>
            </a:extLst>
          </p:cNvPr>
          <p:cNvSpPr/>
          <p:nvPr userDrawn="1"/>
        </p:nvSpPr>
        <p:spPr>
          <a:xfrm>
            <a:off x="1285167" y="255684"/>
            <a:ext cx="72000" cy="34119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A14F7723-8043-4A0B-B2AB-BCF5A44ED246}"/>
              </a:ext>
            </a:extLst>
          </p:cNvPr>
          <p:cNvCxnSpPr/>
          <p:nvPr userDrawn="1"/>
        </p:nvCxnSpPr>
        <p:spPr>
          <a:xfrm>
            <a:off x="1666742" y="3940727"/>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5E0C289-2BC1-4B83-96F5-C1B9E010D027}"/>
              </a:ext>
            </a:extLst>
          </p:cNvPr>
          <p:cNvCxnSpPr>
            <a:cxnSpLocks/>
          </p:cNvCxnSpPr>
          <p:nvPr userDrawn="1"/>
        </p:nvCxnSpPr>
        <p:spPr>
          <a:xfrm>
            <a:off x="10939723"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5">
            <a:extLst>
              <a:ext uri="{FF2B5EF4-FFF2-40B4-BE49-F238E27FC236}">
                <a16:creationId xmlns:a16="http://schemas.microsoft.com/office/drawing/2014/main" id="{5F65E082-5015-4DA2-9655-AE200511FDBE}"/>
              </a:ext>
            </a:extLst>
          </p:cNvPr>
          <p:cNvSpPr>
            <a:spLocks noGrp="1"/>
          </p:cNvSpPr>
          <p:nvPr>
            <p:ph type="body" sz="quarter" idx="14" hasCustomPrompt="1"/>
          </p:nvPr>
        </p:nvSpPr>
        <p:spPr>
          <a:xfrm>
            <a:off x="10832539"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21" name="Straight Connector 20">
            <a:extLst>
              <a:ext uri="{FF2B5EF4-FFF2-40B4-BE49-F238E27FC236}">
                <a16:creationId xmlns:a16="http://schemas.microsoft.com/office/drawing/2014/main" id="{BA8760C4-08C1-4929-A6AE-568F67883880}"/>
              </a:ext>
            </a:extLst>
          </p:cNvPr>
          <p:cNvCxnSpPr>
            <a:cxnSpLocks/>
          </p:cNvCxnSpPr>
          <p:nvPr userDrawn="1"/>
        </p:nvCxnSpPr>
        <p:spPr>
          <a:xfrm flipV="1">
            <a:off x="11663289" y="6300217"/>
            <a:ext cx="0" cy="31022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69AE345-7CB6-4F86-99E6-C8B881714A2B}"/>
              </a:ext>
            </a:extLst>
          </p:cNvPr>
          <p:cNvCxnSpPr>
            <a:cxnSpLocks/>
          </p:cNvCxnSpPr>
          <p:nvPr userDrawn="1"/>
        </p:nvCxnSpPr>
        <p:spPr>
          <a:xfrm>
            <a:off x="256374" y="6168360"/>
            <a:ext cx="1508418"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77401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19" y="1443655"/>
            <a:ext cx="4143555" cy="1536580"/>
          </a:xfrm>
        </p:spPr>
        <p:txBody>
          <a:bodyPr/>
          <a:lstStyle>
            <a:lvl1pPr>
              <a:defRPr/>
            </a:lvl1pPr>
          </a:lstStyle>
          <a:p>
            <a:r>
              <a:rPr lang="en-US" dirty="0"/>
              <a:t>SECTION</a:t>
            </a:r>
            <a:br>
              <a:rPr lang="en-US" dirty="0"/>
            </a:br>
            <a:r>
              <a:rPr lang="en-US" dirty="0"/>
              <a:t>DIVIDER SLIDE</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256FFA05-2726-422B-A595-CD6EE4C03A22}" type="datetime1">
              <a:rPr lang="en-US" smtClean="0"/>
              <a:t>5/25/2022</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7" y="1684524"/>
            <a:ext cx="72000" cy="9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D4D4EAA8-8E55-45C3-BD00-531D549BB77D}"/>
              </a:ext>
            </a:extLst>
          </p:cNvPr>
          <p:cNvCxnSpPr/>
          <p:nvPr userDrawn="1"/>
        </p:nvCxnSpPr>
        <p:spPr>
          <a:xfrm>
            <a:off x="1666741" y="2882481"/>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Subtitle 2">
            <a:extLst>
              <a:ext uri="{FF2B5EF4-FFF2-40B4-BE49-F238E27FC236}">
                <a16:creationId xmlns:a16="http://schemas.microsoft.com/office/drawing/2014/main" id="{126D1C29-9D03-4CB6-B17E-D7DC93295F21}"/>
              </a:ext>
            </a:extLst>
          </p:cNvPr>
          <p:cNvSpPr>
            <a:spLocks noGrp="1"/>
          </p:cNvSpPr>
          <p:nvPr>
            <p:ph type="subTitle" idx="13" hasCustomPrompt="1"/>
          </p:nvPr>
        </p:nvSpPr>
        <p:spPr>
          <a:xfrm>
            <a:off x="1527519" y="3023127"/>
            <a:ext cx="4143555" cy="692595"/>
          </a:xfrm>
        </p:spPr>
        <p:txBody>
          <a:bodyPr>
            <a:normAutofit/>
          </a:bodyPr>
          <a:lstStyle>
            <a:lvl1pPr marL="0" indent="0" algn="l">
              <a:buNone/>
              <a:defRPr sz="25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Slide Subtitle</a:t>
            </a:r>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59905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6096000" y="0"/>
            <a:ext cx="6096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19" y="1700327"/>
            <a:ext cx="4143555" cy="1536580"/>
          </a:xfrm>
        </p:spPr>
        <p:txBody>
          <a:bodyPr/>
          <a:lstStyle>
            <a:lvl1pPr>
              <a:defRPr>
                <a:gradFill flip="none" rotWithShape="1">
                  <a:gsLst>
                    <a:gs pos="0">
                      <a:schemeClr val="bg2"/>
                    </a:gs>
                    <a:gs pos="100000">
                      <a:schemeClr val="accent1"/>
                    </a:gs>
                  </a:gsLst>
                  <a:lin ang="0" scaled="1"/>
                  <a:tileRect/>
                </a:gradFill>
              </a:defRPr>
            </a:lvl1pPr>
          </a:lstStyle>
          <a:p>
            <a:r>
              <a:rPr lang="en-US" dirty="0"/>
              <a:t>SECTION</a:t>
            </a:r>
            <a:br>
              <a:rPr lang="en-US" dirty="0"/>
            </a:br>
            <a:r>
              <a:rPr lang="en-US" dirty="0"/>
              <a:t>DIVIDER SLIDE</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57DDC830-91D4-4D76-B486-41F29E6EE30C}" type="datetime1">
              <a:rPr lang="en-US" smtClean="0"/>
              <a:t>5/25/2022</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lvl1pPr>
              <a:defRPr>
                <a:solidFill>
                  <a:schemeClr val="accent1"/>
                </a:solidFill>
              </a:defRPr>
            </a:lvl1p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7" y="1941196"/>
            <a:ext cx="72000" cy="9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D4D4EAA8-8E55-45C3-BD00-531D549BB77D}"/>
              </a:ext>
            </a:extLst>
          </p:cNvPr>
          <p:cNvCxnSpPr/>
          <p:nvPr userDrawn="1"/>
        </p:nvCxnSpPr>
        <p:spPr>
          <a:xfrm>
            <a:off x="1666741" y="3139153"/>
            <a:ext cx="630936"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11" name="Subtitle 2">
            <a:extLst>
              <a:ext uri="{FF2B5EF4-FFF2-40B4-BE49-F238E27FC236}">
                <a16:creationId xmlns:a16="http://schemas.microsoft.com/office/drawing/2014/main" id="{126D1C29-9D03-4CB6-B17E-D7DC93295F21}"/>
              </a:ext>
            </a:extLst>
          </p:cNvPr>
          <p:cNvSpPr>
            <a:spLocks noGrp="1"/>
          </p:cNvSpPr>
          <p:nvPr>
            <p:ph type="subTitle" idx="13" hasCustomPrompt="1"/>
          </p:nvPr>
        </p:nvSpPr>
        <p:spPr>
          <a:xfrm>
            <a:off x="1527519" y="3279799"/>
            <a:ext cx="4143555" cy="692595"/>
          </a:xfrm>
        </p:spPr>
        <p:txBody>
          <a:bodyPr>
            <a:normAutofit/>
          </a:bodyPr>
          <a:lstStyle>
            <a:lvl1pPr marL="0" indent="0" algn="l">
              <a:buNone/>
              <a:defRPr sz="2500" b="1" i="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Slide Subtitle</a:t>
            </a:r>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59291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77A75830-97F6-4D74-A47F-8CD50EFD373D}"/>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3195AFA-7DE7-4BBC-AE6C-B5FAE8A371C2}"/>
              </a:ext>
            </a:extLst>
          </p:cNvPr>
          <p:cNvSpPr>
            <a:spLocks noGrp="1"/>
          </p:cNvSpPr>
          <p:nvPr>
            <p:ph type="title" hasCustomPrompt="1"/>
          </p:nvPr>
        </p:nvSpPr>
        <p:spPr>
          <a:xfrm>
            <a:off x="928800" y="724195"/>
            <a:ext cx="10515600" cy="1325563"/>
          </a:xfrm>
        </p:spPr>
        <p:txBody>
          <a:bodyPr/>
          <a:lstStyle>
            <a:lvl1pPr>
              <a:defRPr/>
            </a:lvl1pPr>
          </a:lstStyle>
          <a:p>
            <a:r>
              <a:rPr lang="en-US" dirty="0"/>
              <a:t>TWO CONTENT</a:t>
            </a:r>
            <a:br>
              <a:rPr lang="en-US" dirty="0"/>
            </a:br>
            <a:r>
              <a:rPr lang="en-US" dirty="0"/>
              <a:t>SLIDE</a:t>
            </a:r>
          </a:p>
        </p:txBody>
      </p:sp>
      <p:sp>
        <p:nvSpPr>
          <p:cNvPr id="3" name="Text Placeholder 2">
            <a:extLst>
              <a:ext uri="{FF2B5EF4-FFF2-40B4-BE49-F238E27FC236}">
                <a16:creationId xmlns:a16="http://schemas.microsoft.com/office/drawing/2014/main" id="{A98AFDAC-3A23-4F5B-B2BE-CDF8D1AFCF86}"/>
              </a:ext>
            </a:extLst>
          </p:cNvPr>
          <p:cNvSpPr>
            <a:spLocks noGrp="1"/>
          </p:cNvSpPr>
          <p:nvPr>
            <p:ph type="body" idx="1"/>
          </p:nvPr>
        </p:nvSpPr>
        <p:spPr>
          <a:xfrm>
            <a:off x="928800" y="2272009"/>
            <a:ext cx="5157787" cy="823912"/>
          </a:xfrm>
        </p:spPr>
        <p:txBody>
          <a:bodyPr anchor="b"/>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a:extLst>
              <a:ext uri="{FF2B5EF4-FFF2-40B4-BE49-F238E27FC236}">
                <a16:creationId xmlns:a16="http://schemas.microsoft.com/office/drawing/2014/main" id="{5BBD9244-253B-4F61-9F15-81C783E03B05}"/>
              </a:ext>
            </a:extLst>
          </p:cNvPr>
          <p:cNvSpPr>
            <a:spLocks noGrp="1"/>
          </p:cNvSpPr>
          <p:nvPr>
            <p:ph sz="half" idx="2"/>
          </p:nvPr>
        </p:nvSpPr>
        <p:spPr>
          <a:xfrm>
            <a:off x="928800" y="3386142"/>
            <a:ext cx="5157787" cy="2773258"/>
          </a:xfrm>
        </p:spPr>
        <p:txBody>
          <a:bodyPr>
            <a:normAutofit/>
          </a:bodyPr>
          <a:lstStyle>
            <a:lvl1pPr marL="180000" indent="-180000" algn="l" defTabSz="914400" rtl="0" eaLnBrk="1" latinLnBrk="0" hangingPunct="1">
              <a:lnSpc>
                <a:spcPct val="100000"/>
              </a:lnSpc>
              <a:spcBef>
                <a:spcPts val="600"/>
              </a:spcBef>
              <a:buClr>
                <a:schemeClr val="tx2"/>
              </a:buClr>
              <a:buFont typeface="Arial" panose="020B0604020202020204" pitchFamily="34" charset="0"/>
              <a:buChar char="•"/>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smtClean="0"/>
              <a:t>Edit Master text styles</a:t>
            </a:r>
          </a:p>
        </p:txBody>
      </p:sp>
      <p:sp>
        <p:nvSpPr>
          <p:cNvPr id="5" name="Text Placeholder 4">
            <a:extLst>
              <a:ext uri="{FF2B5EF4-FFF2-40B4-BE49-F238E27FC236}">
                <a16:creationId xmlns:a16="http://schemas.microsoft.com/office/drawing/2014/main" id="{EBA65450-4B24-4A6B-9987-1F3CF67B414D}"/>
              </a:ext>
            </a:extLst>
          </p:cNvPr>
          <p:cNvSpPr>
            <a:spLocks noGrp="1"/>
          </p:cNvSpPr>
          <p:nvPr>
            <p:ph type="body" sz="quarter" idx="3"/>
          </p:nvPr>
        </p:nvSpPr>
        <p:spPr>
          <a:xfrm>
            <a:off x="6284744" y="2272009"/>
            <a:ext cx="5183188" cy="823912"/>
          </a:xfrm>
        </p:spPr>
        <p:txBody>
          <a:bodyPr anchor="b">
            <a:normAutofit/>
          </a:bodyPr>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7" name="Date Placeholder 6">
            <a:extLst>
              <a:ext uri="{FF2B5EF4-FFF2-40B4-BE49-F238E27FC236}">
                <a16:creationId xmlns:a16="http://schemas.microsoft.com/office/drawing/2014/main" id="{753D5824-9ACF-4E5F-AC80-9ACD7B67FFDE}"/>
              </a:ext>
            </a:extLst>
          </p:cNvPr>
          <p:cNvSpPr>
            <a:spLocks noGrp="1"/>
          </p:cNvSpPr>
          <p:nvPr>
            <p:ph type="dt" sz="half" idx="10"/>
          </p:nvPr>
        </p:nvSpPr>
        <p:spPr/>
        <p:txBody>
          <a:bodyPr/>
          <a:lstStyle/>
          <a:p>
            <a:fld id="{4B855260-6F71-4500-AA56-E197C8A5E92E}" type="datetime1">
              <a:rPr lang="en-US" smtClean="0"/>
              <a:t>5/25/2022</a:t>
            </a:fld>
            <a:endParaRPr lang="en-US" dirty="0"/>
          </a:p>
        </p:txBody>
      </p:sp>
      <p:sp>
        <p:nvSpPr>
          <p:cNvPr id="8" name="Footer Placeholder 7">
            <a:extLst>
              <a:ext uri="{FF2B5EF4-FFF2-40B4-BE49-F238E27FC236}">
                <a16:creationId xmlns:a16="http://schemas.microsoft.com/office/drawing/2014/main" id="{02F28EAD-9FFC-4EDD-96C6-CDAF179BAF01}"/>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96D156D5-5DCA-446B-8C31-2251F7ECE67C}"/>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454CE474-0060-44FE-B47E-DA6AF06C369C}"/>
              </a:ext>
            </a:extLst>
          </p:cNvPr>
          <p:cNvSpPr/>
          <p:nvPr userDrawn="1"/>
        </p:nvSpPr>
        <p:spPr>
          <a:xfrm>
            <a:off x="687289" y="0"/>
            <a:ext cx="7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D50FF488-85D0-4162-BF82-7F9DAA427094}"/>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Text Placeholder 15">
            <a:extLst>
              <a:ext uri="{FF2B5EF4-FFF2-40B4-BE49-F238E27FC236}">
                <a16:creationId xmlns:a16="http://schemas.microsoft.com/office/drawing/2014/main" id="{726B73F3-1DAC-413E-B204-D9A6E14725E4}"/>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3" name="Straight Connector 12">
            <a:extLst>
              <a:ext uri="{FF2B5EF4-FFF2-40B4-BE49-F238E27FC236}">
                <a16:creationId xmlns:a16="http://schemas.microsoft.com/office/drawing/2014/main" id="{F78574EA-1B80-4D53-A1C5-929097CBD6A1}"/>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2DDB37A-C70A-4701-A519-6A882408133A}"/>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DEED813-3D7D-4166-A729-7E883823CD5E}"/>
              </a:ext>
            </a:extLst>
          </p:cNvPr>
          <p:cNvCxnSpPr/>
          <p:nvPr userDrawn="1"/>
        </p:nvCxnSpPr>
        <p:spPr>
          <a:xfrm>
            <a:off x="1068863" y="322696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1CC230C-5438-4284-8FAA-05E533A44A5C}"/>
              </a:ext>
            </a:extLst>
          </p:cNvPr>
          <p:cNvCxnSpPr/>
          <p:nvPr userDrawn="1"/>
        </p:nvCxnSpPr>
        <p:spPr>
          <a:xfrm>
            <a:off x="6412241" y="322696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Content Placeholder 3">
            <a:extLst>
              <a:ext uri="{FF2B5EF4-FFF2-40B4-BE49-F238E27FC236}">
                <a16:creationId xmlns:a16="http://schemas.microsoft.com/office/drawing/2014/main" id="{ED988384-E3A4-482D-94EF-A8F8894AA508}"/>
              </a:ext>
            </a:extLst>
          </p:cNvPr>
          <p:cNvSpPr>
            <a:spLocks noGrp="1"/>
          </p:cNvSpPr>
          <p:nvPr>
            <p:ph sz="half" idx="15"/>
          </p:nvPr>
        </p:nvSpPr>
        <p:spPr>
          <a:xfrm>
            <a:off x="6310145" y="3386142"/>
            <a:ext cx="5157787" cy="2773258"/>
          </a:xfrm>
        </p:spPr>
        <p:txBody>
          <a:bodyPr>
            <a:normAutofit/>
          </a:bodyPr>
          <a:lstStyle>
            <a:lvl1pPr marL="180000" indent="-180000" algn="l" defTabSz="914400" rtl="0" eaLnBrk="1" latinLnBrk="0" hangingPunct="1">
              <a:lnSpc>
                <a:spcPct val="100000"/>
              </a:lnSpc>
              <a:spcBef>
                <a:spcPts val="600"/>
              </a:spcBef>
              <a:buClr>
                <a:schemeClr val="tx2"/>
              </a:buClr>
              <a:buFont typeface="Arial" panose="020B0604020202020204" pitchFamily="34" charset="0"/>
              <a:buChar char="•"/>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smtClean="0"/>
              <a:t>Edit Master text styles</a:t>
            </a:r>
          </a:p>
        </p:txBody>
      </p:sp>
    </p:spTree>
    <p:extLst>
      <p:ext uri="{BB962C8B-B14F-4D97-AF65-F5344CB8AC3E}">
        <p14:creationId xmlns:p14="http://schemas.microsoft.com/office/powerpoint/2010/main" val="31105900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wo Content">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0A30FC14-A5B3-4B00-8DE8-B6E28CF32743}"/>
              </a:ext>
            </a:extLst>
          </p:cNvPr>
          <p:cNvSpPr/>
          <p:nvPr userDrawn="1"/>
        </p:nvSpPr>
        <p:spPr>
          <a:xfrm>
            <a:off x="0" y="5532437"/>
            <a:ext cx="12192000" cy="1325563"/>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3195AFA-7DE7-4BBC-AE6C-B5FAE8A371C2}"/>
              </a:ext>
            </a:extLst>
          </p:cNvPr>
          <p:cNvSpPr>
            <a:spLocks noGrp="1"/>
          </p:cNvSpPr>
          <p:nvPr>
            <p:ph type="title" hasCustomPrompt="1"/>
          </p:nvPr>
        </p:nvSpPr>
        <p:spPr>
          <a:xfrm>
            <a:off x="928800" y="724195"/>
            <a:ext cx="10515600" cy="1325563"/>
          </a:xfrm>
        </p:spPr>
        <p:txBody>
          <a:bodyPr/>
          <a:lstStyle>
            <a:lvl1pPr>
              <a:defRPr>
                <a:gradFill>
                  <a:gsLst>
                    <a:gs pos="0">
                      <a:schemeClr val="bg2"/>
                    </a:gs>
                    <a:gs pos="100000">
                      <a:schemeClr val="accent1"/>
                    </a:gs>
                  </a:gsLst>
                  <a:lin ang="0" scaled="1"/>
                </a:gradFill>
              </a:defRPr>
            </a:lvl1pPr>
          </a:lstStyle>
          <a:p>
            <a:r>
              <a:rPr lang="en-US" dirty="0"/>
              <a:t>TWO CONTENT</a:t>
            </a:r>
            <a:br>
              <a:rPr lang="en-US" dirty="0"/>
            </a:br>
            <a:r>
              <a:rPr lang="en-US" dirty="0"/>
              <a:t>SLIDE</a:t>
            </a:r>
          </a:p>
        </p:txBody>
      </p:sp>
      <p:sp>
        <p:nvSpPr>
          <p:cNvPr id="3" name="Text Placeholder 2">
            <a:extLst>
              <a:ext uri="{FF2B5EF4-FFF2-40B4-BE49-F238E27FC236}">
                <a16:creationId xmlns:a16="http://schemas.microsoft.com/office/drawing/2014/main" id="{A98AFDAC-3A23-4F5B-B2BE-CDF8D1AFCF86}"/>
              </a:ext>
            </a:extLst>
          </p:cNvPr>
          <p:cNvSpPr>
            <a:spLocks noGrp="1"/>
          </p:cNvSpPr>
          <p:nvPr>
            <p:ph type="body" idx="1"/>
          </p:nvPr>
        </p:nvSpPr>
        <p:spPr>
          <a:xfrm>
            <a:off x="928800" y="2272009"/>
            <a:ext cx="5157787" cy="823912"/>
          </a:xfrm>
        </p:spPr>
        <p:txBody>
          <a:bodyPr anchor="b"/>
          <a:lstStyle>
            <a:lvl1pPr marL="0" indent="0">
              <a:buNone/>
              <a:defRPr lang="en-US" sz="2500" b="1" i="0" kern="1200" dirty="0" smtClean="0">
                <a:solidFill>
                  <a:schemeClr val="bg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a:extLst>
              <a:ext uri="{FF2B5EF4-FFF2-40B4-BE49-F238E27FC236}">
                <a16:creationId xmlns:a16="http://schemas.microsoft.com/office/drawing/2014/main" id="{5BBD9244-253B-4F61-9F15-81C783E03B05}"/>
              </a:ext>
            </a:extLst>
          </p:cNvPr>
          <p:cNvSpPr>
            <a:spLocks noGrp="1"/>
          </p:cNvSpPr>
          <p:nvPr>
            <p:ph sz="half" idx="2"/>
          </p:nvPr>
        </p:nvSpPr>
        <p:spPr>
          <a:xfrm>
            <a:off x="928800" y="3386142"/>
            <a:ext cx="5157787" cy="2015247"/>
          </a:xfrm>
        </p:spPr>
        <p:txBody>
          <a:bodyPr>
            <a:normAutofit/>
          </a:bodyPr>
          <a:lstStyle>
            <a:lvl1pPr marL="180000" indent="-180000" algn="l" defTabSz="914400" rtl="0" eaLnBrk="1" latinLnBrk="0" hangingPunct="1">
              <a:lnSpc>
                <a:spcPct val="100000"/>
              </a:lnSpc>
              <a:spcBef>
                <a:spcPts val="600"/>
              </a:spcBef>
              <a:buClr>
                <a:schemeClr val="bg2"/>
              </a:buClr>
              <a:buFont typeface="Arial" panose="020B0604020202020204" pitchFamily="34" charset="0"/>
              <a:buChar char="•"/>
              <a:defRPr lang="en-US" sz="1600" i="0" kern="1200" dirty="0" smtClean="0">
                <a:solidFill>
                  <a:schemeClr val="tx1">
                    <a:lumMod val="75000"/>
                    <a:lumOff val="25000"/>
                  </a:schemeClr>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smtClean="0"/>
              <a:t>Edit Master text styles</a:t>
            </a:r>
          </a:p>
        </p:txBody>
      </p:sp>
      <p:sp>
        <p:nvSpPr>
          <p:cNvPr id="5" name="Text Placeholder 4">
            <a:extLst>
              <a:ext uri="{FF2B5EF4-FFF2-40B4-BE49-F238E27FC236}">
                <a16:creationId xmlns:a16="http://schemas.microsoft.com/office/drawing/2014/main" id="{EBA65450-4B24-4A6B-9987-1F3CF67B414D}"/>
              </a:ext>
            </a:extLst>
          </p:cNvPr>
          <p:cNvSpPr>
            <a:spLocks noGrp="1"/>
          </p:cNvSpPr>
          <p:nvPr>
            <p:ph type="body" sz="quarter" idx="3"/>
          </p:nvPr>
        </p:nvSpPr>
        <p:spPr>
          <a:xfrm>
            <a:off x="6284744" y="2272009"/>
            <a:ext cx="5183188" cy="823912"/>
          </a:xfrm>
        </p:spPr>
        <p:txBody>
          <a:bodyPr anchor="b">
            <a:normAutofit/>
          </a:bodyPr>
          <a:lstStyle>
            <a:lvl1pPr marL="0" indent="0">
              <a:buNone/>
              <a:defRPr lang="en-US" sz="2500" b="1" i="0" kern="1200" dirty="0" smtClean="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a:extLst>
              <a:ext uri="{FF2B5EF4-FFF2-40B4-BE49-F238E27FC236}">
                <a16:creationId xmlns:a16="http://schemas.microsoft.com/office/drawing/2014/main" id="{1D9DAC08-B52B-4DCC-9D22-E4E54E711637}"/>
              </a:ext>
            </a:extLst>
          </p:cNvPr>
          <p:cNvSpPr>
            <a:spLocks noGrp="1"/>
          </p:cNvSpPr>
          <p:nvPr>
            <p:ph sz="quarter" idx="4"/>
          </p:nvPr>
        </p:nvSpPr>
        <p:spPr>
          <a:xfrm>
            <a:off x="6284744" y="3386142"/>
            <a:ext cx="5183188" cy="2015247"/>
          </a:xfrm>
        </p:spPr>
        <p:txBody>
          <a:bodyPr>
            <a:normAutofit/>
          </a:bodyPr>
          <a:lstStyle>
            <a:lvl1pPr marL="180000" indent="-180000">
              <a:lnSpc>
                <a:spcPct val="100000"/>
              </a:lnSpc>
              <a:spcBef>
                <a:spcPts val="600"/>
              </a:spcBef>
              <a:buClr>
                <a:schemeClr val="accent1"/>
              </a:buClr>
              <a:buFont typeface="Arial" panose="020B0604020202020204" pitchFamily="34" charset="0"/>
              <a:buChar char="•"/>
              <a:defRPr lang="en-US" sz="1600" i="0" kern="1200" dirty="0" smtClean="0">
                <a:solidFill>
                  <a:schemeClr val="tx1">
                    <a:lumMod val="75000"/>
                    <a:lumOff val="25000"/>
                  </a:schemeClr>
                </a:solidFill>
                <a:latin typeface="+mn-lt"/>
                <a:ea typeface="+mn-ea"/>
                <a:cs typeface="+mn-cs"/>
              </a:defRPr>
            </a:lvl1pPr>
            <a:lvl2pPr>
              <a:defRPr/>
            </a:lvl2pPr>
            <a:lvl3pPr>
              <a:defRPr/>
            </a:lvl3pPr>
            <a:lvl4pPr>
              <a:defRPr/>
            </a:lvl4pPr>
            <a:lvl5pPr>
              <a:defRPr/>
            </a:lvl5pPr>
          </a:lstStyle>
          <a:p>
            <a:pPr marL="228600" lvl="0" indent="-228600" algn="l" defTabSz="914400" rtl="0" eaLnBrk="1" latinLnBrk="0" hangingPunct="1">
              <a:lnSpc>
                <a:spcPct val="100000"/>
              </a:lnSpc>
              <a:spcBef>
                <a:spcPts val="600"/>
              </a:spcBef>
            </a:pPr>
            <a:r>
              <a:rPr lang="en-US" smtClean="0"/>
              <a:t>Edit Master text styles</a:t>
            </a:r>
          </a:p>
        </p:txBody>
      </p:sp>
      <p:sp>
        <p:nvSpPr>
          <p:cNvPr id="7" name="Date Placeholder 6">
            <a:extLst>
              <a:ext uri="{FF2B5EF4-FFF2-40B4-BE49-F238E27FC236}">
                <a16:creationId xmlns:a16="http://schemas.microsoft.com/office/drawing/2014/main" id="{753D5824-9ACF-4E5F-AC80-9ACD7B67FFDE}"/>
              </a:ext>
            </a:extLst>
          </p:cNvPr>
          <p:cNvSpPr>
            <a:spLocks noGrp="1"/>
          </p:cNvSpPr>
          <p:nvPr>
            <p:ph type="dt" sz="half" idx="10"/>
          </p:nvPr>
        </p:nvSpPr>
        <p:spPr/>
        <p:txBody>
          <a:bodyPr/>
          <a:lstStyle/>
          <a:p>
            <a:fld id="{32401007-55FE-4B9E-99B0-5FCA5C63BEEE}" type="datetime1">
              <a:rPr lang="en-US" smtClean="0"/>
              <a:t>5/25/2022</a:t>
            </a:fld>
            <a:endParaRPr lang="en-US" dirty="0"/>
          </a:p>
        </p:txBody>
      </p:sp>
      <p:sp>
        <p:nvSpPr>
          <p:cNvPr id="8" name="Footer Placeholder 7">
            <a:extLst>
              <a:ext uri="{FF2B5EF4-FFF2-40B4-BE49-F238E27FC236}">
                <a16:creationId xmlns:a16="http://schemas.microsoft.com/office/drawing/2014/main" id="{02F28EAD-9FFC-4EDD-96C6-CDAF179BAF01}"/>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96D156D5-5DCA-446B-8C31-2251F7ECE67C}"/>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454CE474-0060-44FE-B47E-DA6AF06C369C}"/>
              </a:ext>
            </a:extLst>
          </p:cNvPr>
          <p:cNvSpPr/>
          <p:nvPr userDrawn="1"/>
        </p:nvSpPr>
        <p:spPr>
          <a:xfrm>
            <a:off x="687289" y="0"/>
            <a:ext cx="72000" cy="1828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D50FF488-85D0-4162-BF82-7F9DAA427094}"/>
              </a:ext>
            </a:extLst>
          </p:cNvPr>
          <p:cNvCxnSpPr>
            <a:cxnSpLocks/>
          </p:cNvCxnSpPr>
          <p:nvPr userDrawn="1"/>
        </p:nvCxnSpPr>
        <p:spPr>
          <a:xfrm>
            <a:off x="11190767" y="800959"/>
            <a:ext cx="1001233"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 Placeholder 15">
            <a:extLst>
              <a:ext uri="{FF2B5EF4-FFF2-40B4-BE49-F238E27FC236}">
                <a16:creationId xmlns:a16="http://schemas.microsoft.com/office/drawing/2014/main" id="{726B73F3-1DAC-413E-B204-D9A6E14725E4}"/>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accent1"/>
                </a:solidFill>
              </a:defRPr>
            </a:lvl1pPr>
          </a:lstStyle>
          <a:p>
            <a:pPr lvl="0"/>
            <a:r>
              <a:rPr lang="en-US" dirty="0"/>
              <a:t>20XX</a:t>
            </a:r>
          </a:p>
        </p:txBody>
      </p:sp>
      <p:cxnSp>
        <p:nvCxnSpPr>
          <p:cNvPr id="13" name="Straight Connector 12">
            <a:extLst>
              <a:ext uri="{FF2B5EF4-FFF2-40B4-BE49-F238E27FC236}">
                <a16:creationId xmlns:a16="http://schemas.microsoft.com/office/drawing/2014/main" id="{F78574EA-1B80-4D53-A1C5-929097CBD6A1}"/>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2DDB37A-C70A-4701-A519-6A882408133A}"/>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DEED813-3D7D-4166-A729-7E883823CD5E}"/>
              </a:ext>
            </a:extLst>
          </p:cNvPr>
          <p:cNvCxnSpPr/>
          <p:nvPr userDrawn="1"/>
        </p:nvCxnSpPr>
        <p:spPr>
          <a:xfrm>
            <a:off x="1068863" y="3226963"/>
            <a:ext cx="630936"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1CC230C-5438-4284-8FAA-05E533A44A5C}"/>
              </a:ext>
            </a:extLst>
          </p:cNvPr>
          <p:cNvCxnSpPr/>
          <p:nvPr userDrawn="1"/>
        </p:nvCxnSpPr>
        <p:spPr>
          <a:xfrm>
            <a:off x="6412241" y="3226963"/>
            <a:ext cx="6309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02774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BBFDD45-3FE7-46CA-9142-8DBABF181C24}"/>
              </a:ext>
            </a:extLst>
          </p:cNvPr>
          <p:cNvSpPr/>
          <p:nvPr userDrawn="1"/>
        </p:nvSpPr>
        <p:spPr>
          <a:xfrm>
            <a:off x="120000" y="117000"/>
            <a:ext cx="11952000" cy="6624000"/>
          </a:xfrm>
          <a:prstGeom prst="rect">
            <a:avLst/>
          </a:prstGeom>
          <a:gradFill flip="none" rotWithShape="1">
            <a:gsLst>
              <a:gs pos="0">
                <a:schemeClr val="bg2">
                  <a:alpha val="85000"/>
                </a:schemeClr>
              </a:gs>
              <a:gs pos="100000">
                <a:schemeClr val="accent1">
                  <a:alpha val="85000"/>
                </a:schemeClr>
              </a:gs>
            </a:gsLst>
            <a:lin ang="0" scaled="1"/>
            <a:tileRect/>
          </a:gradFill>
          <a:ln w="273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3195AFA-7DE7-4BBC-AE6C-B5FAE8A371C2}"/>
              </a:ext>
            </a:extLst>
          </p:cNvPr>
          <p:cNvSpPr>
            <a:spLocks noGrp="1"/>
          </p:cNvSpPr>
          <p:nvPr>
            <p:ph type="title" hasCustomPrompt="1"/>
          </p:nvPr>
        </p:nvSpPr>
        <p:spPr>
          <a:xfrm>
            <a:off x="928800" y="724195"/>
            <a:ext cx="10515600" cy="1325563"/>
          </a:xfrm>
        </p:spPr>
        <p:txBody>
          <a:bodyPr/>
          <a:lstStyle>
            <a:lvl1pPr>
              <a:defRPr/>
            </a:lvl1pPr>
          </a:lstStyle>
          <a:p>
            <a:r>
              <a:rPr lang="en-US" dirty="0"/>
              <a:t>TWO CONTENT</a:t>
            </a:r>
            <a:br>
              <a:rPr lang="en-US" dirty="0"/>
            </a:br>
            <a:r>
              <a:rPr lang="en-US" dirty="0"/>
              <a:t>SLIDE</a:t>
            </a:r>
          </a:p>
        </p:txBody>
      </p:sp>
      <p:sp>
        <p:nvSpPr>
          <p:cNvPr id="3" name="Text Placeholder 2">
            <a:extLst>
              <a:ext uri="{FF2B5EF4-FFF2-40B4-BE49-F238E27FC236}">
                <a16:creationId xmlns:a16="http://schemas.microsoft.com/office/drawing/2014/main" id="{A98AFDAC-3A23-4F5B-B2BE-CDF8D1AFCF86}"/>
              </a:ext>
            </a:extLst>
          </p:cNvPr>
          <p:cNvSpPr>
            <a:spLocks noGrp="1"/>
          </p:cNvSpPr>
          <p:nvPr>
            <p:ph type="body" idx="1"/>
          </p:nvPr>
        </p:nvSpPr>
        <p:spPr>
          <a:xfrm>
            <a:off x="928800" y="2272009"/>
            <a:ext cx="5157787" cy="823912"/>
          </a:xfrm>
        </p:spPr>
        <p:txBody>
          <a:bodyPr anchor="b"/>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5" name="Text Placeholder 4">
            <a:extLst>
              <a:ext uri="{FF2B5EF4-FFF2-40B4-BE49-F238E27FC236}">
                <a16:creationId xmlns:a16="http://schemas.microsoft.com/office/drawing/2014/main" id="{EBA65450-4B24-4A6B-9987-1F3CF67B414D}"/>
              </a:ext>
            </a:extLst>
          </p:cNvPr>
          <p:cNvSpPr>
            <a:spLocks noGrp="1"/>
          </p:cNvSpPr>
          <p:nvPr>
            <p:ph type="body" sz="quarter" idx="3"/>
          </p:nvPr>
        </p:nvSpPr>
        <p:spPr>
          <a:xfrm>
            <a:off x="6284744" y="2272009"/>
            <a:ext cx="5183188" cy="823912"/>
          </a:xfrm>
        </p:spPr>
        <p:txBody>
          <a:bodyPr anchor="b">
            <a:normAutofit/>
          </a:bodyPr>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7" name="Date Placeholder 6">
            <a:extLst>
              <a:ext uri="{FF2B5EF4-FFF2-40B4-BE49-F238E27FC236}">
                <a16:creationId xmlns:a16="http://schemas.microsoft.com/office/drawing/2014/main" id="{753D5824-9ACF-4E5F-AC80-9ACD7B67FFDE}"/>
              </a:ext>
            </a:extLst>
          </p:cNvPr>
          <p:cNvSpPr>
            <a:spLocks noGrp="1"/>
          </p:cNvSpPr>
          <p:nvPr>
            <p:ph type="dt" sz="half" idx="10"/>
          </p:nvPr>
        </p:nvSpPr>
        <p:spPr/>
        <p:txBody>
          <a:bodyPr/>
          <a:lstStyle/>
          <a:p>
            <a:fld id="{76871A2B-ADE3-40A2-A02A-09FC8B80F731}" type="datetime1">
              <a:rPr lang="en-US" smtClean="0"/>
              <a:t>5/25/2022</a:t>
            </a:fld>
            <a:endParaRPr lang="en-US" dirty="0"/>
          </a:p>
        </p:txBody>
      </p:sp>
      <p:sp>
        <p:nvSpPr>
          <p:cNvPr id="8" name="Footer Placeholder 7">
            <a:extLst>
              <a:ext uri="{FF2B5EF4-FFF2-40B4-BE49-F238E27FC236}">
                <a16:creationId xmlns:a16="http://schemas.microsoft.com/office/drawing/2014/main" id="{02F28EAD-9FFC-4EDD-96C6-CDAF179BAF01}"/>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96D156D5-5DCA-446B-8C31-2251F7ECE67C}"/>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454CE474-0060-44FE-B47E-DA6AF06C369C}"/>
              </a:ext>
            </a:extLst>
          </p:cNvPr>
          <p:cNvSpPr/>
          <p:nvPr userDrawn="1"/>
        </p:nvSpPr>
        <p:spPr>
          <a:xfrm>
            <a:off x="687288" y="255684"/>
            <a:ext cx="72000" cy="15731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a:extLst>
              <a:ext uri="{FF2B5EF4-FFF2-40B4-BE49-F238E27FC236}">
                <a16:creationId xmlns:a16="http://schemas.microsoft.com/office/drawing/2014/main" id="{0DEED813-3D7D-4166-A729-7E883823CD5E}"/>
              </a:ext>
            </a:extLst>
          </p:cNvPr>
          <p:cNvCxnSpPr/>
          <p:nvPr userDrawn="1"/>
        </p:nvCxnSpPr>
        <p:spPr>
          <a:xfrm>
            <a:off x="1068863" y="322696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1CC230C-5438-4284-8FAA-05E533A44A5C}"/>
              </a:ext>
            </a:extLst>
          </p:cNvPr>
          <p:cNvCxnSpPr/>
          <p:nvPr userDrawn="1"/>
        </p:nvCxnSpPr>
        <p:spPr>
          <a:xfrm>
            <a:off x="6412241" y="322696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28791ED-1F60-48B9-B73C-7835714E670D}"/>
              </a:ext>
            </a:extLst>
          </p:cNvPr>
          <p:cNvCxnSpPr>
            <a:cxnSpLocks/>
          </p:cNvCxnSpPr>
          <p:nvPr userDrawn="1"/>
        </p:nvCxnSpPr>
        <p:spPr>
          <a:xfrm>
            <a:off x="10939723"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21" name="Text Placeholder 15">
            <a:extLst>
              <a:ext uri="{FF2B5EF4-FFF2-40B4-BE49-F238E27FC236}">
                <a16:creationId xmlns:a16="http://schemas.microsoft.com/office/drawing/2014/main" id="{F968FAF7-548C-4383-BE8C-5A194EC21F17}"/>
              </a:ext>
            </a:extLst>
          </p:cNvPr>
          <p:cNvSpPr>
            <a:spLocks noGrp="1"/>
          </p:cNvSpPr>
          <p:nvPr>
            <p:ph type="body" sz="quarter" idx="14" hasCustomPrompt="1"/>
          </p:nvPr>
        </p:nvSpPr>
        <p:spPr>
          <a:xfrm>
            <a:off x="10832539"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23" name="Straight Connector 22">
            <a:extLst>
              <a:ext uri="{FF2B5EF4-FFF2-40B4-BE49-F238E27FC236}">
                <a16:creationId xmlns:a16="http://schemas.microsoft.com/office/drawing/2014/main" id="{DBEDEE03-9903-44CE-8EB8-22B19F5E8DD7}"/>
              </a:ext>
            </a:extLst>
          </p:cNvPr>
          <p:cNvCxnSpPr>
            <a:cxnSpLocks/>
          </p:cNvCxnSpPr>
          <p:nvPr userDrawn="1"/>
        </p:nvCxnSpPr>
        <p:spPr>
          <a:xfrm flipV="1">
            <a:off x="11663289" y="6300217"/>
            <a:ext cx="0" cy="31022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FE8DF3E-FD5B-4215-B847-DFFB761C21A4}"/>
              </a:ext>
            </a:extLst>
          </p:cNvPr>
          <p:cNvCxnSpPr>
            <a:cxnSpLocks/>
          </p:cNvCxnSpPr>
          <p:nvPr userDrawn="1"/>
        </p:nvCxnSpPr>
        <p:spPr>
          <a:xfrm>
            <a:off x="256374" y="6168360"/>
            <a:ext cx="1508418"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4" name="Content Placeholder 3">
            <a:extLst>
              <a:ext uri="{FF2B5EF4-FFF2-40B4-BE49-F238E27FC236}">
                <a16:creationId xmlns:a16="http://schemas.microsoft.com/office/drawing/2014/main" id="{C2B73E5D-AD65-4FEE-89DE-2E2643A3456B}"/>
              </a:ext>
            </a:extLst>
          </p:cNvPr>
          <p:cNvSpPr>
            <a:spLocks noGrp="1"/>
          </p:cNvSpPr>
          <p:nvPr>
            <p:ph sz="half" idx="2"/>
          </p:nvPr>
        </p:nvSpPr>
        <p:spPr>
          <a:xfrm>
            <a:off x="928800" y="3386142"/>
            <a:ext cx="5157787" cy="2773258"/>
          </a:xfrm>
        </p:spPr>
        <p:txBody>
          <a:bodyPr>
            <a:normAutofit/>
          </a:bodyPr>
          <a:lstStyle>
            <a:lvl1pPr marL="180000" indent="-180000" algn="l" defTabSz="914400" rtl="0" eaLnBrk="1" latinLnBrk="0" hangingPunct="1">
              <a:lnSpc>
                <a:spcPct val="100000"/>
              </a:lnSpc>
              <a:spcBef>
                <a:spcPts val="600"/>
              </a:spcBef>
              <a:buClr>
                <a:schemeClr val="tx2"/>
              </a:buClr>
              <a:buFont typeface="Arial" panose="020B0604020202020204" pitchFamily="34" charset="0"/>
              <a:buChar char="•"/>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smtClean="0"/>
              <a:t>Edit Master text styles</a:t>
            </a:r>
          </a:p>
        </p:txBody>
      </p:sp>
      <p:sp>
        <p:nvSpPr>
          <p:cNvPr id="25" name="Content Placeholder 3">
            <a:extLst>
              <a:ext uri="{FF2B5EF4-FFF2-40B4-BE49-F238E27FC236}">
                <a16:creationId xmlns:a16="http://schemas.microsoft.com/office/drawing/2014/main" id="{E10D0906-57D4-410E-823B-3BAD416949E1}"/>
              </a:ext>
            </a:extLst>
          </p:cNvPr>
          <p:cNvSpPr>
            <a:spLocks noGrp="1"/>
          </p:cNvSpPr>
          <p:nvPr>
            <p:ph sz="half" idx="15"/>
          </p:nvPr>
        </p:nvSpPr>
        <p:spPr>
          <a:xfrm>
            <a:off x="6310145" y="3386142"/>
            <a:ext cx="5157787" cy="2773258"/>
          </a:xfrm>
        </p:spPr>
        <p:txBody>
          <a:bodyPr>
            <a:normAutofit/>
          </a:bodyPr>
          <a:lstStyle>
            <a:lvl1pPr marL="180000" indent="-180000" algn="l" defTabSz="914400" rtl="0" eaLnBrk="1" latinLnBrk="0" hangingPunct="1">
              <a:lnSpc>
                <a:spcPct val="100000"/>
              </a:lnSpc>
              <a:spcBef>
                <a:spcPts val="600"/>
              </a:spcBef>
              <a:buClr>
                <a:schemeClr val="tx2"/>
              </a:buClr>
              <a:buFont typeface="Arial" panose="020B0604020202020204" pitchFamily="34" charset="0"/>
              <a:buChar char="•"/>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smtClean="0"/>
              <a:t>Edit Master text styles</a:t>
            </a:r>
          </a:p>
        </p:txBody>
      </p:sp>
    </p:spTree>
    <p:extLst>
      <p:ext uri="{BB962C8B-B14F-4D97-AF65-F5344CB8AC3E}">
        <p14:creationId xmlns:p14="http://schemas.microsoft.com/office/powerpoint/2010/main" val="12973930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6F6CA0-765E-484B-B9C2-16E6A4F4986D}"/>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812758" y="2522758"/>
            <a:ext cx="8807116" cy="2387600"/>
          </a:xfrm>
        </p:spPr>
        <p:txBody>
          <a:bodyPr anchor="b">
            <a:normAutofit/>
          </a:bodyPr>
          <a:lstStyle>
            <a:lvl1pPr algn="l">
              <a:defRPr sz="5500" b="1">
                <a:solidFill>
                  <a:schemeClr val="bg1"/>
                </a:solidFill>
              </a:defRPr>
            </a:lvl1pPr>
          </a:lstStyle>
          <a:p>
            <a:r>
              <a:rPr lang="en-US" dirty="0"/>
              <a:t>PRESENTATION</a:t>
            </a:r>
            <a:br>
              <a:rPr lang="en-US" dirty="0"/>
            </a:br>
            <a:r>
              <a:rPr lang="en-US" dirty="0"/>
              <a:t>TITLE</a:t>
            </a:r>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1812758" y="5257226"/>
            <a:ext cx="9144000" cy="1397991"/>
          </a:xfrm>
        </p:spPr>
        <p:txBody>
          <a:bodyPr>
            <a:normAutofit/>
          </a:bodyPr>
          <a:lstStyle>
            <a:lvl1pPr marL="0" indent="0" algn="l">
              <a:buNone/>
              <a:defRPr sz="30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Lorem Ipsum</a:t>
            </a:r>
            <a:br>
              <a:rPr lang="en-US" dirty="0"/>
            </a:br>
            <a:r>
              <a:rPr lang="en-US" dirty="0"/>
              <a:t>Dolor</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8E5174AC-6E10-46E9-BC4A-4E3A595D534E}" type="datetime1">
              <a:rPr lang="en-US" smtClean="0"/>
              <a:t>5/25/2022</a:t>
            </a:fld>
            <a:endParaRPr lang="en-US" dirty="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A0AFD9A3-66C4-4954-8678-720CFA24D244}"/>
              </a:ext>
            </a:extLst>
          </p:cNvPr>
          <p:cNvSpPr/>
          <p:nvPr userDrawn="1"/>
        </p:nvSpPr>
        <p:spPr>
          <a:xfrm>
            <a:off x="1379621" y="3438000"/>
            <a:ext cx="144000" cy="342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Connector 11">
            <a:extLst>
              <a:ext uri="{FF2B5EF4-FFF2-40B4-BE49-F238E27FC236}">
                <a16:creationId xmlns:a16="http://schemas.microsoft.com/office/drawing/2014/main" id="{08240730-69E4-4798-8578-D648F7A2C4C9}"/>
              </a:ext>
            </a:extLst>
          </p:cNvPr>
          <p:cNvCxnSpPr/>
          <p:nvPr userDrawn="1"/>
        </p:nvCxnSpPr>
        <p:spPr>
          <a:xfrm>
            <a:off x="1957137" y="5102179"/>
            <a:ext cx="93044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84AF3E3-F20C-4D84-A158-6DFC09B69A91}"/>
              </a:ext>
            </a:extLst>
          </p:cNvPr>
          <p:cNvCxnSpPr>
            <a:cxnSpLocks/>
          </p:cNvCxnSpPr>
          <p:nvPr userDrawn="1"/>
        </p:nvCxnSpPr>
        <p:spPr>
          <a:xfrm rot="16200000">
            <a:off x="10391274" y="685801"/>
            <a:ext cx="13716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C32342D9-9DBE-4809-840C-62844DDC034F}"/>
              </a:ext>
            </a:extLst>
          </p:cNvPr>
          <p:cNvSpPr>
            <a:spLocks noGrp="1"/>
          </p:cNvSpPr>
          <p:nvPr>
            <p:ph type="body" sz="quarter" idx="13" hasCustomPrompt="1"/>
          </p:nvPr>
        </p:nvSpPr>
        <p:spPr>
          <a:xfrm>
            <a:off x="9416048" y="1015979"/>
            <a:ext cx="1460500" cy="481013"/>
          </a:xfrm>
        </p:spPr>
        <p:txBody>
          <a:bodyPr/>
          <a:lstStyle>
            <a:lvl1pPr marL="0" indent="0" algn="r">
              <a:buNone/>
              <a:defRPr lang="en-US" sz="3000" b="1" i="0" kern="1200" dirty="0">
                <a:solidFill>
                  <a:schemeClr val="tx2"/>
                </a:solidFill>
                <a:latin typeface="+mn-lt"/>
                <a:ea typeface="+mn-ea"/>
                <a:cs typeface="+mn-cs"/>
              </a:defRPr>
            </a:lvl1pPr>
          </a:lstStyle>
          <a:p>
            <a:pPr lvl="0"/>
            <a:r>
              <a:rPr lang="en-US" dirty="0"/>
              <a:t>20XX</a:t>
            </a:r>
          </a:p>
        </p:txBody>
      </p:sp>
    </p:spTree>
    <p:extLst>
      <p:ext uri="{BB962C8B-B14F-4D97-AF65-F5344CB8AC3E}">
        <p14:creationId xmlns:p14="http://schemas.microsoft.com/office/powerpoint/2010/main" val="687446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2">
            <a:extLst>
              <a:ext uri="{FF2B5EF4-FFF2-40B4-BE49-F238E27FC236}">
                <a16:creationId xmlns:a16="http://schemas.microsoft.com/office/drawing/2014/main" id="{4D589D6B-831D-4563-A99C-EBE2564083ED}"/>
              </a:ext>
            </a:extLst>
          </p:cNvPr>
          <p:cNvSpPr>
            <a:spLocks noGrp="1"/>
          </p:cNvSpPr>
          <p:nvPr>
            <p:ph type="body" idx="1"/>
          </p:nvPr>
        </p:nvSpPr>
        <p:spPr>
          <a:xfrm>
            <a:off x="1555328" y="2272009"/>
            <a:ext cx="4759643" cy="823912"/>
          </a:xfrm>
        </p:spPr>
        <p:txBody>
          <a:bodyPr anchor="b"/>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19" y="630859"/>
            <a:ext cx="4143555" cy="1536580"/>
          </a:xfrm>
        </p:spPr>
        <p:txBody>
          <a:bodyPr/>
          <a:lstStyle>
            <a:lvl1pPr>
              <a:defRPr/>
            </a:lvl1pPr>
          </a:lstStyle>
          <a:p>
            <a:r>
              <a:rPr lang="en-US" dirty="0"/>
              <a:t>TWO CONTENT</a:t>
            </a:r>
            <a:br>
              <a:rPr lang="en-US" dirty="0"/>
            </a:br>
            <a:r>
              <a:rPr lang="en-US" dirty="0"/>
              <a:t>SLIDE</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85B3913D-DE21-4303-8F9D-A21ACDBC3B69}" type="datetime1">
              <a:rPr lang="en-US" smtClean="0"/>
              <a:t>5/25/2022</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7" y="871728"/>
            <a:ext cx="72000" cy="9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Text Placeholder 4">
            <a:extLst>
              <a:ext uri="{FF2B5EF4-FFF2-40B4-BE49-F238E27FC236}">
                <a16:creationId xmlns:a16="http://schemas.microsoft.com/office/drawing/2014/main" id="{73B77664-6718-4048-AA03-DCFB4D6D880C}"/>
              </a:ext>
            </a:extLst>
          </p:cNvPr>
          <p:cNvSpPr>
            <a:spLocks noGrp="1"/>
          </p:cNvSpPr>
          <p:nvPr>
            <p:ph type="body" sz="quarter" idx="3"/>
          </p:nvPr>
        </p:nvSpPr>
        <p:spPr>
          <a:xfrm>
            <a:off x="6911272" y="2272009"/>
            <a:ext cx="4783083" cy="823912"/>
          </a:xfrm>
        </p:spPr>
        <p:txBody>
          <a:bodyPr anchor="b">
            <a:normAutofit/>
          </a:bodyPr>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cxnSp>
        <p:nvCxnSpPr>
          <p:cNvPr id="22" name="Straight Connector 21">
            <a:extLst>
              <a:ext uri="{FF2B5EF4-FFF2-40B4-BE49-F238E27FC236}">
                <a16:creationId xmlns:a16="http://schemas.microsoft.com/office/drawing/2014/main" id="{D6ECB7AA-A238-4E2E-8A06-0B7C8B62A61D}"/>
              </a:ext>
            </a:extLst>
          </p:cNvPr>
          <p:cNvCxnSpPr>
            <a:cxnSpLocks/>
          </p:cNvCxnSpPr>
          <p:nvPr userDrawn="1"/>
        </p:nvCxnSpPr>
        <p:spPr>
          <a:xfrm>
            <a:off x="1695391" y="322696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34F3080-CEDC-41FB-BA9C-9C93575A8C71}"/>
              </a:ext>
            </a:extLst>
          </p:cNvPr>
          <p:cNvCxnSpPr>
            <a:cxnSpLocks/>
          </p:cNvCxnSpPr>
          <p:nvPr userDrawn="1"/>
        </p:nvCxnSpPr>
        <p:spPr>
          <a:xfrm>
            <a:off x="7038769" y="322696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6" name="Content Placeholder 3">
            <a:extLst>
              <a:ext uri="{FF2B5EF4-FFF2-40B4-BE49-F238E27FC236}">
                <a16:creationId xmlns:a16="http://schemas.microsoft.com/office/drawing/2014/main" id="{757A12BA-9C40-44B2-BB42-FE7A1F89A090}"/>
              </a:ext>
            </a:extLst>
          </p:cNvPr>
          <p:cNvSpPr>
            <a:spLocks noGrp="1"/>
          </p:cNvSpPr>
          <p:nvPr>
            <p:ph sz="half" idx="15"/>
          </p:nvPr>
        </p:nvSpPr>
        <p:spPr>
          <a:xfrm>
            <a:off x="1527519" y="3386142"/>
            <a:ext cx="4783074" cy="2773258"/>
          </a:xfrm>
        </p:spPr>
        <p:txBody>
          <a:bodyPr>
            <a:normAutofit/>
          </a:bodyPr>
          <a:lstStyle>
            <a:lvl1pPr marL="180000" indent="-180000" algn="l" defTabSz="914400" rtl="0" eaLnBrk="1" latinLnBrk="0" hangingPunct="1">
              <a:lnSpc>
                <a:spcPct val="100000"/>
              </a:lnSpc>
              <a:spcBef>
                <a:spcPts val="600"/>
              </a:spcBef>
              <a:buClr>
                <a:schemeClr val="tx2"/>
              </a:buClr>
              <a:buFont typeface="Arial" panose="020B0604020202020204" pitchFamily="34" charset="0"/>
              <a:buChar char="•"/>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smtClean="0"/>
              <a:t>Edit Master text styles</a:t>
            </a:r>
          </a:p>
        </p:txBody>
      </p:sp>
      <p:sp>
        <p:nvSpPr>
          <p:cNvPr id="27" name="Content Placeholder 3">
            <a:extLst>
              <a:ext uri="{FF2B5EF4-FFF2-40B4-BE49-F238E27FC236}">
                <a16:creationId xmlns:a16="http://schemas.microsoft.com/office/drawing/2014/main" id="{16A390F6-1520-488F-97A9-78F0B2119006}"/>
              </a:ext>
            </a:extLst>
          </p:cNvPr>
          <p:cNvSpPr>
            <a:spLocks noGrp="1"/>
          </p:cNvSpPr>
          <p:nvPr>
            <p:ph sz="half" idx="16"/>
          </p:nvPr>
        </p:nvSpPr>
        <p:spPr>
          <a:xfrm>
            <a:off x="6911271" y="3386142"/>
            <a:ext cx="4783075" cy="2773258"/>
          </a:xfrm>
        </p:spPr>
        <p:txBody>
          <a:bodyPr>
            <a:normAutofit/>
          </a:bodyPr>
          <a:lstStyle>
            <a:lvl1pPr marL="180000" indent="-180000" algn="l" defTabSz="914400" rtl="0" eaLnBrk="1" latinLnBrk="0" hangingPunct="1">
              <a:lnSpc>
                <a:spcPct val="100000"/>
              </a:lnSpc>
              <a:spcBef>
                <a:spcPts val="600"/>
              </a:spcBef>
              <a:buClr>
                <a:schemeClr val="tx2"/>
              </a:buClr>
              <a:buFont typeface="Arial" panose="020B0604020202020204" pitchFamily="34" charset="0"/>
              <a:buChar char="•"/>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smtClean="0"/>
              <a:t>Edit Master text styles</a:t>
            </a:r>
          </a:p>
        </p:txBody>
      </p:sp>
    </p:spTree>
    <p:extLst>
      <p:ext uri="{BB962C8B-B14F-4D97-AF65-F5344CB8AC3E}">
        <p14:creationId xmlns:p14="http://schemas.microsoft.com/office/powerpoint/2010/main" val="35902670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6096000" y="0"/>
            <a:ext cx="6096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2">
            <a:extLst>
              <a:ext uri="{FF2B5EF4-FFF2-40B4-BE49-F238E27FC236}">
                <a16:creationId xmlns:a16="http://schemas.microsoft.com/office/drawing/2014/main" id="{4D589D6B-831D-4563-A99C-EBE2564083ED}"/>
              </a:ext>
            </a:extLst>
          </p:cNvPr>
          <p:cNvSpPr>
            <a:spLocks noGrp="1"/>
          </p:cNvSpPr>
          <p:nvPr>
            <p:ph type="body" idx="1"/>
          </p:nvPr>
        </p:nvSpPr>
        <p:spPr>
          <a:xfrm>
            <a:off x="1555329" y="2272009"/>
            <a:ext cx="4540672" cy="823912"/>
          </a:xfrm>
        </p:spPr>
        <p:txBody>
          <a:bodyPr anchor="b"/>
          <a:lstStyle>
            <a:lvl1pPr marL="0" indent="0">
              <a:buNone/>
              <a:defRPr lang="en-US" sz="2500" b="1" i="0" kern="1200" dirty="0" smtClean="0">
                <a:solidFill>
                  <a:schemeClr val="bg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19" y="630859"/>
            <a:ext cx="4143555" cy="1536580"/>
          </a:xfrm>
        </p:spPr>
        <p:txBody>
          <a:bodyPr/>
          <a:lstStyle>
            <a:lvl1pPr>
              <a:defRPr>
                <a:gradFill>
                  <a:gsLst>
                    <a:gs pos="0">
                      <a:schemeClr val="bg2"/>
                    </a:gs>
                    <a:gs pos="100000">
                      <a:schemeClr val="accent1"/>
                    </a:gs>
                  </a:gsLst>
                  <a:lin ang="0" scaled="1"/>
                </a:gradFill>
              </a:defRPr>
            </a:lvl1pPr>
          </a:lstStyle>
          <a:p>
            <a:r>
              <a:rPr lang="en-US" dirty="0"/>
              <a:t>TWO CONTENT</a:t>
            </a:r>
            <a:br>
              <a:rPr lang="en-US" dirty="0"/>
            </a:br>
            <a:r>
              <a:rPr lang="en-US" dirty="0"/>
              <a:t>SLIDE</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3C51E45D-B5D1-4EF4-9967-78E83BC898CC}" type="datetime1">
              <a:rPr lang="en-US" smtClean="0"/>
              <a:t>5/25/2022</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lvl1pPr>
              <a:defRPr>
                <a:solidFill>
                  <a:schemeClr val="accent1"/>
                </a:solidFill>
              </a:defRPr>
            </a:lvl1p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7" y="871728"/>
            <a:ext cx="72000" cy="9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Text Placeholder 4">
            <a:extLst>
              <a:ext uri="{FF2B5EF4-FFF2-40B4-BE49-F238E27FC236}">
                <a16:creationId xmlns:a16="http://schemas.microsoft.com/office/drawing/2014/main" id="{73B77664-6718-4048-AA03-DCFB4D6D880C}"/>
              </a:ext>
            </a:extLst>
          </p:cNvPr>
          <p:cNvSpPr>
            <a:spLocks noGrp="1"/>
          </p:cNvSpPr>
          <p:nvPr>
            <p:ph type="body" sz="quarter" idx="3"/>
          </p:nvPr>
        </p:nvSpPr>
        <p:spPr>
          <a:xfrm>
            <a:off x="6911272" y="2272009"/>
            <a:ext cx="4783083" cy="823912"/>
          </a:xfrm>
        </p:spPr>
        <p:txBody>
          <a:bodyPr anchor="b">
            <a:normAutofit/>
          </a:bodyPr>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cxnSp>
        <p:nvCxnSpPr>
          <p:cNvPr id="22" name="Straight Connector 21">
            <a:extLst>
              <a:ext uri="{FF2B5EF4-FFF2-40B4-BE49-F238E27FC236}">
                <a16:creationId xmlns:a16="http://schemas.microsoft.com/office/drawing/2014/main" id="{D6ECB7AA-A238-4E2E-8A06-0B7C8B62A61D}"/>
              </a:ext>
            </a:extLst>
          </p:cNvPr>
          <p:cNvCxnSpPr>
            <a:cxnSpLocks/>
          </p:cNvCxnSpPr>
          <p:nvPr userDrawn="1"/>
        </p:nvCxnSpPr>
        <p:spPr>
          <a:xfrm>
            <a:off x="1695391" y="3226963"/>
            <a:ext cx="630936"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34F3080-CEDC-41FB-BA9C-9C93575A8C71}"/>
              </a:ext>
            </a:extLst>
          </p:cNvPr>
          <p:cNvCxnSpPr>
            <a:cxnSpLocks/>
          </p:cNvCxnSpPr>
          <p:nvPr userDrawn="1"/>
        </p:nvCxnSpPr>
        <p:spPr>
          <a:xfrm>
            <a:off x="7038769" y="322696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8" name="Content Placeholder 3">
            <a:extLst>
              <a:ext uri="{FF2B5EF4-FFF2-40B4-BE49-F238E27FC236}">
                <a16:creationId xmlns:a16="http://schemas.microsoft.com/office/drawing/2014/main" id="{80E9747C-D5E4-4606-9D3D-103BF578726B}"/>
              </a:ext>
            </a:extLst>
          </p:cNvPr>
          <p:cNvSpPr>
            <a:spLocks noGrp="1"/>
          </p:cNvSpPr>
          <p:nvPr>
            <p:ph sz="half" idx="17"/>
          </p:nvPr>
        </p:nvSpPr>
        <p:spPr>
          <a:xfrm>
            <a:off x="1527519" y="3386142"/>
            <a:ext cx="4559068" cy="2773258"/>
          </a:xfrm>
        </p:spPr>
        <p:txBody>
          <a:bodyPr>
            <a:normAutofit/>
          </a:bodyPr>
          <a:lstStyle>
            <a:lvl1pPr marL="180000" indent="-180000" algn="l" defTabSz="914400" rtl="0" eaLnBrk="1" latinLnBrk="0" hangingPunct="1">
              <a:lnSpc>
                <a:spcPct val="100000"/>
              </a:lnSpc>
              <a:spcBef>
                <a:spcPts val="600"/>
              </a:spcBef>
              <a:buClr>
                <a:schemeClr val="bg2"/>
              </a:buClr>
              <a:buFont typeface="Arial" panose="020B0604020202020204" pitchFamily="34" charset="0"/>
              <a:buChar char="•"/>
              <a:defRPr lang="en-US" sz="1600" i="0" kern="1200" dirty="0" smtClean="0">
                <a:solidFill>
                  <a:schemeClr val="tx1">
                    <a:lumMod val="75000"/>
                    <a:lumOff val="25000"/>
                  </a:schemeClr>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smtClean="0"/>
              <a:t>Edit Master text styles</a:t>
            </a:r>
          </a:p>
        </p:txBody>
      </p:sp>
      <p:sp>
        <p:nvSpPr>
          <p:cNvPr id="29" name="Content Placeholder 3">
            <a:extLst>
              <a:ext uri="{FF2B5EF4-FFF2-40B4-BE49-F238E27FC236}">
                <a16:creationId xmlns:a16="http://schemas.microsoft.com/office/drawing/2014/main" id="{C45F91F2-CC9B-43AA-A5DF-A0BCEB342754}"/>
              </a:ext>
            </a:extLst>
          </p:cNvPr>
          <p:cNvSpPr>
            <a:spLocks noGrp="1"/>
          </p:cNvSpPr>
          <p:nvPr>
            <p:ph sz="half" idx="18"/>
          </p:nvPr>
        </p:nvSpPr>
        <p:spPr>
          <a:xfrm>
            <a:off x="6911271" y="3386142"/>
            <a:ext cx="4783069" cy="2773258"/>
          </a:xfrm>
        </p:spPr>
        <p:txBody>
          <a:bodyPr>
            <a:normAutofit/>
          </a:bodyPr>
          <a:lstStyle>
            <a:lvl1pPr marL="180000" indent="-180000" algn="l" defTabSz="914400" rtl="0" eaLnBrk="1" latinLnBrk="0" hangingPunct="1">
              <a:lnSpc>
                <a:spcPct val="100000"/>
              </a:lnSpc>
              <a:spcBef>
                <a:spcPts val="600"/>
              </a:spcBef>
              <a:buClr>
                <a:schemeClr val="tx2"/>
              </a:buClr>
              <a:buFont typeface="Arial" panose="020B0604020202020204" pitchFamily="34" charset="0"/>
              <a:buChar char="•"/>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smtClean="0"/>
              <a:t>Edit Master text styles</a:t>
            </a:r>
          </a:p>
        </p:txBody>
      </p:sp>
    </p:spTree>
    <p:extLst>
      <p:ext uri="{BB962C8B-B14F-4D97-AF65-F5344CB8AC3E}">
        <p14:creationId xmlns:p14="http://schemas.microsoft.com/office/powerpoint/2010/main" val="6117924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icture and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77FDF157-A493-4A5F-9B08-356A30F203CD}"/>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3B0ED56-F1B1-4DBE-9DF3-13C23A2BEF6D}"/>
              </a:ext>
            </a:extLst>
          </p:cNvPr>
          <p:cNvSpPr>
            <a:spLocks noGrp="1"/>
          </p:cNvSpPr>
          <p:nvPr>
            <p:ph type="title" hasCustomPrompt="1"/>
          </p:nvPr>
        </p:nvSpPr>
        <p:spPr>
          <a:xfrm>
            <a:off x="928800" y="472822"/>
            <a:ext cx="10515600" cy="1325563"/>
          </a:xfrm>
        </p:spPr>
        <p:txBody>
          <a:bodyPr/>
          <a:lstStyle>
            <a:lvl1pPr>
              <a:defRPr/>
            </a:lvl1pPr>
          </a:lstStyle>
          <a:p>
            <a:r>
              <a:rPr lang="en-US" dirty="0"/>
              <a:t>PICTURE SLIDE</a:t>
            </a:r>
          </a:p>
        </p:txBody>
      </p:sp>
      <p:sp>
        <p:nvSpPr>
          <p:cNvPr id="5" name="Date Placeholder 4">
            <a:extLst>
              <a:ext uri="{FF2B5EF4-FFF2-40B4-BE49-F238E27FC236}">
                <a16:creationId xmlns:a16="http://schemas.microsoft.com/office/drawing/2014/main" id="{E5D93C86-ABD2-4554-A6DC-88EB255699E1}"/>
              </a:ext>
            </a:extLst>
          </p:cNvPr>
          <p:cNvSpPr>
            <a:spLocks noGrp="1"/>
          </p:cNvSpPr>
          <p:nvPr>
            <p:ph type="dt" sz="half" idx="10"/>
          </p:nvPr>
        </p:nvSpPr>
        <p:spPr/>
        <p:txBody>
          <a:bodyPr/>
          <a:lstStyle/>
          <a:p>
            <a:fld id="{C5BAB17F-C031-4630-8FA3-EE6012C20DEF}" type="datetime1">
              <a:rPr lang="en-US" smtClean="0"/>
              <a:t>5/25/2022</a:t>
            </a:fld>
            <a:endParaRPr lang="en-US" dirty="0"/>
          </a:p>
        </p:txBody>
      </p:sp>
      <p:sp>
        <p:nvSpPr>
          <p:cNvPr id="6" name="Footer Placeholder 5">
            <a:extLst>
              <a:ext uri="{FF2B5EF4-FFF2-40B4-BE49-F238E27FC236}">
                <a16:creationId xmlns:a16="http://schemas.microsoft.com/office/drawing/2014/main" id="{54E45015-FD92-48FC-8C28-ACCBC8BAB980}"/>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1AC07E4C-515F-4DA3-9B83-5C6CE5B980C2}"/>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8" name="Rectangle 7">
            <a:extLst>
              <a:ext uri="{FF2B5EF4-FFF2-40B4-BE49-F238E27FC236}">
                <a16:creationId xmlns:a16="http://schemas.microsoft.com/office/drawing/2014/main" id="{BD1F59C3-73BF-4D90-B580-4014C2B27C2C}"/>
              </a:ext>
            </a:extLst>
          </p:cNvPr>
          <p:cNvSpPr/>
          <p:nvPr userDrawn="1"/>
        </p:nvSpPr>
        <p:spPr>
          <a:xfrm>
            <a:off x="687289" y="0"/>
            <a:ext cx="72000" cy="1289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2891E214-8AE6-4CA6-B994-7A8BDD0B394C}"/>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Text Placeholder 15">
            <a:extLst>
              <a:ext uri="{FF2B5EF4-FFF2-40B4-BE49-F238E27FC236}">
                <a16:creationId xmlns:a16="http://schemas.microsoft.com/office/drawing/2014/main" id="{C95F487E-1B8C-4FBA-95B3-043C11DA1E65}"/>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4" name="Straight Connector 13">
            <a:extLst>
              <a:ext uri="{FF2B5EF4-FFF2-40B4-BE49-F238E27FC236}">
                <a16:creationId xmlns:a16="http://schemas.microsoft.com/office/drawing/2014/main" id="{AB912DCD-5EAD-419F-BF95-02B45172EDB0}"/>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Picture Placeholder 19">
            <a:extLst>
              <a:ext uri="{FF2B5EF4-FFF2-40B4-BE49-F238E27FC236}">
                <a16:creationId xmlns:a16="http://schemas.microsoft.com/office/drawing/2014/main" id="{E570BBF0-DF30-4898-89DD-8E929C0AD0B3}"/>
              </a:ext>
            </a:extLst>
          </p:cNvPr>
          <p:cNvSpPr>
            <a:spLocks noGrp="1"/>
          </p:cNvSpPr>
          <p:nvPr>
            <p:ph type="pic" sz="quarter" idx="15"/>
          </p:nvPr>
        </p:nvSpPr>
        <p:spPr>
          <a:xfrm>
            <a:off x="0" y="1659525"/>
            <a:ext cx="12192000" cy="4517136"/>
          </a:xfrm>
          <a:solidFill>
            <a:schemeClr val="bg1">
              <a:alpha val="50000"/>
            </a:schemeClr>
          </a:solidFill>
        </p:spPr>
        <p:txBody>
          <a:bodyPr anchor="ctr" anchorCtr="0">
            <a:normAutofit/>
          </a:bodyPr>
          <a:lstStyle>
            <a:lvl1pPr marL="0" indent="0" algn="ctr">
              <a:buNone/>
              <a:defRPr sz="1500"/>
            </a:lvl1pPr>
          </a:lstStyle>
          <a:p>
            <a:r>
              <a:rPr lang="en-US" smtClean="0"/>
              <a:t>Click icon to add picture</a:t>
            </a:r>
            <a:endParaRPr lang="en-US" dirty="0"/>
          </a:p>
        </p:txBody>
      </p:sp>
    </p:spTree>
    <p:extLst>
      <p:ext uri="{BB962C8B-B14F-4D97-AF65-F5344CB8AC3E}">
        <p14:creationId xmlns:p14="http://schemas.microsoft.com/office/powerpoint/2010/main" val="28043271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icture and Title">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0DB8CD8-F2C6-48F5-8A73-E5FB643BC475}"/>
              </a:ext>
            </a:extLst>
          </p:cNvPr>
          <p:cNvSpPr/>
          <p:nvPr userDrawn="1"/>
        </p:nvSpPr>
        <p:spPr>
          <a:xfrm>
            <a:off x="0" y="5532437"/>
            <a:ext cx="12192000" cy="1325563"/>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3B0ED56-F1B1-4DBE-9DF3-13C23A2BEF6D}"/>
              </a:ext>
            </a:extLst>
          </p:cNvPr>
          <p:cNvSpPr>
            <a:spLocks noGrp="1"/>
          </p:cNvSpPr>
          <p:nvPr>
            <p:ph type="title" hasCustomPrompt="1"/>
          </p:nvPr>
        </p:nvSpPr>
        <p:spPr>
          <a:xfrm>
            <a:off x="928800" y="472822"/>
            <a:ext cx="10515600" cy="1325563"/>
          </a:xfrm>
        </p:spPr>
        <p:txBody>
          <a:bodyPr/>
          <a:lstStyle>
            <a:lvl1pPr>
              <a:defRPr>
                <a:gradFill>
                  <a:gsLst>
                    <a:gs pos="0">
                      <a:schemeClr val="bg2"/>
                    </a:gs>
                    <a:gs pos="100000">
                      <a:schemeClr val="accent1"/>
                    </a:gs>
                  </a:gsLst>
                  <a:lin ang="0" scaled="1"/>
                </a:gradFill>
              </a:defRPr>
            </a:lvl1pPr>
          </a:lstStyle>
          <a:p>
            <a:r>
              <a:rPr lang="en-US" dirty="0"/>
              <a:t>PICTURE SLIDE</a:t>
            </a:r>
          </a:p>
        </p:txBody>
      </p:sp>
      <p:sp>
        <p:nvSpPr>
          <p:cNvPr id="5" name="Date Placeholder 4">
            <a:extLst>
              <a:ext uri="{FF2B5EF4-FFF2-40B4-BE49-F238E27FC236}">
                <a16:creationId xmlns:a16="http://schemas.microsoft.com/office/drawing/2014/main" id="{E5D93C86-ABD2-4554-A6DC-88EB255699E1}"/>
              </a:ext>
            </a:extLst>
          </p:cNvPr>
          <p:cNvSpPr>
            <a:spLocks noGrp="1"/>
          </p:cNvSpPr>
          <p:nvPr>
            <p:ph type="dt" sz="half" idx="10"/>
          </p:nvPr>
        </p:nvSpPr>
        <p:spPr/>
        <p:txBody>
          <a:bodyPr/>
          <a:lstStyle/>
          <a:p>
            <a:fld id="{5406CC0F-AE50-44ED-8007-5467636E4C42}" type="datetime1">
              <a:rPr lang="en-US" smtClean="0"/>
              <a:t>5/25/2022</a:t>
            </a:fld>
            <a:endParaRPr lang="en-US" dirty="0"/>
          </a:p>
        </p:txBody>
      </p:sp>
      <p:sp>
        <p:nvSpPr>
          <p:cNvPr id="6" name="Footer Placeholder 5">
            <a:extLst>
              <a:ext uri="{FF2B5EF4-FFF2-40B4-BE49-F238E27FC236}">
                <a16:creationId xmlns:a16="http://schemas.microsoft.com/office/drawing/2014/main" id="{54E45015-FD92-48FC-8C28-ACCBC8BAB980}"/>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1AC07E4C-515F-4DA3-9B83-5C6CE5B980C2}"/>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8" name="Rectangle 7">
            <a:extLst>
              <a:ext uri="{FF2B5EF4-FFF2-40B4-BE49-F238E27FC236}">
                <a16:creationId xmlns:a16="http://schemas.microsoft.com/office/drawing/2014/main" id="{BD1F59C3-73BF-4D90-B580-4014C2B27C2C}"/>
              </a:ext>
            </a:extLst>
          </p:cNvPr>
          <p:cNvSpPr/>
          <p:nvPr userDrawn="1"/>
        </p:nvSpPr>
        <p:spPr>
          <a:xfrm>
            <a:off x="687289" y="0"/>
            <a:ext cx="72000" cy="12893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2891E214-8AE6-4CA6-B994-7A8BDD0B394C}"/>
              </a:ext>
            </a:extLst>
          </p:cNvPr>
          <p:cNvCxnSpPr>
            <a:cxnSpLocks/>
          </p:cNvCxnSpPr>
          <p:nvPr userDrawn="1"/>
        </p:nvCxnSpPr>
        <p:spPr>
          <a:xfrm>
            <a:off x="11190767" y="800959"/>
            <a:ext cx="1001233"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 Placeholder 15">
            <a:extLst>
              <a:ext uri="{FF2B5EF4-FFF2-40B4-BE49-F238E27FC236}">
                <a16:creationId xmlns:a16="http://schemas.microsoft.com/office/drawing/2014/main" id="{C95F487E-1B8C-4FBA-95B3-043C11DA1E65}"/>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accent1"/>
                </a:solidFill>
              </a:defRPr>
            </a:lvl1pPr>
          </a:lstStyle>
          <a:p>
            <a:pPr lvl="0"/>
            <a:r>
              <a:rPr lang="en-US" dirty="0"/>
              <a:t>20XX</a:t>
            </a:r>
          </a:p>
        </p:txBody>
      </p:sp>
      <p:cxnSp>
        <p:nvCxnSpPr>
          <p:cNvPr id="14" name="Straight Connector 13">
            <a:extLst>
              <a:ext uri="{FF2B5EF4-FFF2-40B4-BE49-F238E27FC236}">
                <a16:creationId xmlns:a16="http://schemas.microsoft.com/office/drawing/2014/main" id="{AB912DCD-5EAD-419F-BF95-02B45172EDB0}"/>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Picture Placeholder 19">
            <a:extLst>
              <a:ext uri="{FF2B5EF4-FFF2-40B4-BE49-F238E27FC236}">
                <a16:creationId xmlns:a16="http://schemas.microsoft.com/office/drawing/2014/main" id="{E570BBF0-DF30-4898-89DD-8E929C0AD0B3}"/>
              </a:ext>
            </a:extLst>
          </p:cNvPr>
          <p:cNvSpPr>
            <a:spLocks noGrp="1"/>
          </p:cNvSpPr>
          <p:nvPr>
            <p:ph type="pic" sz="quarter" idx="15"/>
          </p:nvPr>
        </p:nvSpPr>
        <p:spPr>
          <a:xfrm>
            <a:off x="0" y="1659525"/>
            <a:ext cx="12192000" cy="3872910"/>
          </a:xfrm>
          <a:solidFill>
            <a:schemeClr val="bg1">
              <a:alpha val="50000"/>
            </a:schemeClr>
          </a:solidFill>
        </p:spPr>
        <p:txBody>
          <a:bodyPr anchor="ctr" anchorCtr="0">
            <a:normAutofit/>
          </a:bodyPr>
          <a:lstStyle>
            <a:lvl1pPr marL="0" indent="0" algn="ctr">
              <a:buNone/>
              <a:defRPr sz="1500"/>
            </a:lvl1pPr>
          </a:lstStyle>
          <a:p>
            <a:r>
              <a:rPr lang="en-US" smtClean="0"/>
              <a:t>Click icon to add picture</a:t>
            </a:r>
            <a:endParaRPr lang="en-US" dirty="0"/>
          </a:p>
        </p:txBody>
      </p:sp>
      <p:cxnSp>
        <p:nvCxnSpPr>
          <p:cNvPr id="15" name="Straight Connector 14">
            <a:extLst>
              <a:ext uri="{FF2B5EF4-FFF2-40B4-BE49-F238E27FC236}">
                <a16:creationId xmlns:a16="http://schemas.microsoft.com/office/drawing/2014/main" id="{E25C7F29-6151-4F91-80D1-C96C51C06795}"/>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34107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icture and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50F2065-1E46-45F4-8B82-40AFF3B380E4}"/>
              </a:ext>
            </a:extLst>
          </p:cNvPr>
          <p:cNvSpPr/>
          <p:nvPr userDrawn="1"/>
        </p:nvSpPr>
        <p:spPr>
          <a:xfrm>
            <a:off x="120000" y="117000"/>
            <a:ext cx="11952000" cy="6624000"/>
          </a:xfrm>
          <a:prstGeom prst="rect">
            <a:avLst/>
          </a:prstGeom>
          <a:gradFill flip="none" rotWithShape="1">
            <a:gsLst>
              <a:gs pos="0">
                <a:schemeClr val="bg2">
                  <a:alpha val="85000"/>
                </a:schemeClr>
              </a:gs>
              <a:gs pos="100000">
                <a:schemeClr val="accent1">
                  <a:alpha val="85000"/>
                </a:schemeClr>
              </a:gs>
            </a:gsLst>
            <a:lin ang="0" scaled="1"/>
            <a:tileRect/>
          </a:gradFill>
          <a:ln w="273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3B0ED56-F1B1-4DBE-9DF3-13C23A2BEF6D}"/>
              </a:ext>
            </a:extLst>
          </p:cNvPr>
          <p:cNvSpPr>
            <a:spLocks noGrp="1"/>
          </p:cNvSpPr>
          <p:nvPr>
            <p:ph type="title" hasCustomPrompt="1"/>
          </p:nvPr>
        </p:nvSpPr>
        <p:spPr>
          <a:xfrm>
            <a:off x="928800" y="472822"/>
            <a:ext cx="10515600" cy="1325563"/>
          </a:xfrm>
        </p:spPr>
        <p:txBody>
          <a:bodyPr/>
          <a:lstStyle>
            <a:lvl1pPr>
              <a:defRPr/>
            </a:lvl1pPr>
          </a:lstStyle>
          <a:p>
            <a:r>
              <a:rPr lang="en-US" dirty="0"/>
              <a:t>PICTURE SLIDE</a:t>
            </a:r>
          </a:p>
        </p:txBody>
      </p:sp>
      <p:sp>
        <p:nvSpPr>
          <p:cNvPr id="5" name="Date Placeholder 4">
            <a:extLst>
              <a:ext uri="{FF2B5EF4-FFF2-40B4-BE49-F238E27FC236}">
                <a16:creationId xmlns:a16="http://schemas.microsoft.com/office/drawing/2014/main" id="{E5D93C86-ABD2-4554-A6DC-88EB255699E1}"/>
              </a:ext>
            </a:extLst>
          </p:cNvPr>
          <p:cNvSpPr>
            <a:spLocks noGrp="1"/>
          </p:cNvSpPr>
          <p:nvPr>
            <p:ph type="dt" sz="half" idx="10"/>
          </p:nvPr>
        </p:nvSpPr>
        <p:spPr/>
        <p:txBody>
          <a:bodyPr/>
          <a:lstStyle/>
          <a:p>
            <a:fld id="{8F5BCE4A-56A6-49EC-A673-D7F2D2D770DB}" type="datetime1">
              <a:rPr lang="en-US" smtClean="0"/>
              <a:t>5/25/2022</a:t>
            </a:fld>
            <a:endParaRPr lang="en-US" dirty="0"/>
          </a:p>
        </p:txBody>
      </p:sp>
      <p:sp>
        <p:nvSpPr>
          <p:cNvPr id="6" name="Footer Placeholder 5">
            <a:extLst>
              <a:ext uri="{FF2B5EF4-FFF2-40B4-BE49-F238E27FC236}">
                <a16:creationId xmlns:a16="http://schemas.microsoft.com/office/drawing/2014/main" id="{54E45015-FD92-48FC-8C28-ACCBC8BAB980}"/>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1AC07E4C-515F-4DA3-9B83-5C6CE5B980C2}"/>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8" name="Rectangle 7">
            <a:extLst>
              <a:ext uri="{FF2B5EF4-FFF2-40B4-BE49-F238E27FC236}">
                <a16:creationId xmlns:a16="http://schemas.microsoft.com/office/drawing/2014/main" id="{BD1F59C3-73BF-4D90-B580-4014C2B27C2C}"/>
              </a:ext>
            </a:extLst>
          </p:cNvPr>
          <p:cNvSpPr/>
          <p:nvPr userDrawn="1"/>
        </p:nvSpPr>
        <p:spPr>
          <a:xfrm>
            <a:off x="687289" y="0"/>
            <a:ext cx="72000" cy="1289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Picture Placeholder 19">
            <a:extLst>
              <a:ext uri="{FF2B5EF4-FFF2-40B4-BE49-F238E27FC236}">
                <a16:creationId xmlns:a16="http://schemas.microsoft.com/office/drawing/2014/main" id="{E570BBF0-DF30-4898-89DD-8E929C0AD0B3}"/>
              </a:ext>
            </a:extLst>
          </p:cNvPr>
          <p:cNvSpPr>
            <a:spLocks noGrp="1"/>
          </p:cNvSpPr>
          <p:nvPr>
            <p:ph type="pic" sz="quarter" idx="15"/>
          </p:nvPr>
        </p:nvSpPr>
        <p:spPr>
          <a:xfrm>
            <a:off x="246000" y="1659525"/>
            <a:ext cx="11700000" cy="4517136"/>
          </a:xfrm>
          <a:solidFill>
            <a:schemeClr val="bg1">
              <a:alpha val="50000"/>
            </a:schemeClr>
          </a:solidFill>
        </p:spPr>
        <p:txBody>
          <a:bodyPr anchor="ctr" anchorCtr="0">
            <a:normAutofit/>
          </a:bodyPr>
          <a:lstStyle>
            <a:lvl1pPr marL="0" indent="0" algn="ctr">
              <a:buNone/>
              <a:defRPr sz="1500"/>
            </a:lvl1pPr>
          </a:lstStyle>
          <a:p>
            <a:r>
              <a:rPr lang="en-US" smtClean="0"/>
              <a:t>Click icon to add picture</a:t>
            </a:r>
            <a:endParaRPr lang="en-US" dirty="0"/>
          </a:p>
        </p:txBody>
      </p:sp>
      <p:cxnSp>
        <p:nvCxnSpPr>
          <p:cNvPr id="15" name="Straight Connector 14">
            <a:extLst>
              <a:ext uri="{FF2B5EF4-FFF2-40B4-BE49-F238E27FC236}">
                <a16:creationId xmlns:a16="http://schemas.microsoft.com/office/drawing/2014/main" id="{2A58BD2B-1B9B-49E6-8C1A-77F7A60420D7}"/>
              </a:ext>
            </a:extLst>
          </p:cNvPr>
          <p:cNvCxnSpPr>
            <a:cxnSpLocks/>
          </p:cNvCxnSpPr>
          <p:nvPr userDrawn="1"/>
        </p:nvCxnSpPr>
        <p:spPr>
          <a:xfrm>
            <a:off x="10939723"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A17DA84B-7C7B-413F-9A4E-88B7975E1CBB}"/>
              </a:ext>
            </a:extLst>
          </p:cNvPr>
          <p:cNvSpPr>
            <a:spLocks noGrp="1"/>
          </p:cNvSpPr>
          <p:nvPr>
            <p:ph type="body" sz="quarter" idx="14" hasCustomPrompt="1"/>
          </p:nvPr>
        </p:nvSpPr>
        <p:spPr>
          <a:xfrm>
            <a:off x="10832539"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453C73EB-9DF5-425B-B9EA-BADEC3467080}"/>
              </a:ext>
            </a:extLst>
          </p:cNvPr>
          <p:cNvCxnSpPr>
            <a:cxnSpLocks/>
          </p:cNvCxnSpPr>
          <p:nvPr userDrawn="1"/>
        </p:nvCxnSpPr>
        <p:spPr>
          <a:xfrm flipV="1">
            <a:off x="11663289" y="6300217"/>
            <a:ext cx="0" cy="31022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70991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Picture and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Picture Placeholder 19">
            <a:extLst>
              <a:ext uri="{FF2B5EF4-FFF2-40B4-BE49-F238E27FC236}">
                <a16:creationId xmlns:a16="http://schemas.microsoft.com/office/drawing/2014/main" id="{90DA0444-D1E1-48F5-9158-243679F7B638}"/>
              </a:ext>
            </a:extLst>
          </p:cNvPr>
          <p:cNvSpPr>
            <a:spLocks noGrp="1"/>
          </p:cNvSpPr>
          <p:nvPr>
            <p:ph type="pic" sz="quarter" idx="15"/>
          </p:nvPr>
        </p:nvSpPr>
        <p:spPr>
          <a:xfrm>
            <a:off x="0" y="2167439"/>
            <a:ext cx="12192000" cy="4009222"/>
          </a:xfrm>
          <a:solidFill>
            <a:schemeClr val="bg1">
              <a:alpha val="50000"/>
            </a:schemeClr>
          </a:solidFill>
        </p:spPr>
        <p:txBody>
          <a:bodyPr anchor="ctr" anchorCtr="0">
            <a:normAutofit/>
          </a:bodyPr>
          <a:lstStyle>
            <a:lvl1pPr marL="0" indent="0" algn="ctr">
              <a:buNone/>
              <a:defRPr sz="1500"/>
            </a:lvl1pPr>
          </a:lstStyle>
          <a:p>
            <a:r>
              <a:rPr lang="en-US" smtClean="0"/>
              <a:t>Click icon to add picture</a:t>
            </a:r>
            <a:endParaRPr lang="en-US" dirty="0"/>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19" y="630859"/>
            <a:ext cx="4143555" cy="1536580"/>
          </a:xfrm>
        </p:spPr>
        <p:txBody>
          <a:bodyPr/>
          <a:lstStyle>
            <a:lvl1pPr>
              <a:defRPr/>
            </a:lvl1pPr>
          </a:lstStyle>
          <a:p>
            <a:r>
              <a:rPr lang="en-US" dirty="0"/>
              <a:t>PICTURE</a:t>
            </a:r>
            <a:br>
              <a:rPr lang="en-US" dirty="0"/>
            </a:br>
            <a:r>
              <a:rPr lang="en-US" dirty="0"/>
              <a:t>SLIDE</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F6EF2B0D-49A2-441C-B800-8DA3FF9758CE}" type="datetime1">
              <a:rPr lang="en-US" smtClean="0"/>
              <a:t>5/25/2022</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7" y="871728"/>
            <a:ext cx="72000" cy="9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91391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Picture and Title">
    <p:bg>
      <p:bgPr>
        <a:solidFill>
          <a:schemeClr val="bg1"/>
        </a:solidFill>
        <a:effectLst/>
      </p:bgPr>
    </p:bg>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4FC6DCA8-CFF5-4F20-A410-C3EA0873DEFA}"/>
              </a:ext>
            </a:extLst>
          </p:cNvPr>
          <p:cNvSpPr>
            <a:spLocks noGrp="1"/>
          </p:cNvSpPr>
          <p:nvPr>
            <p:ph type="pic" sz="quarter" idx="15"/>
          </p:nvPr>
        </p:nvSpPr>
        <p:spPr>
          <a:xfrm>
            <a:off x="0" y="0"/>
            <a:ext cx="12191999" cy="4251153"/>
          </a:xfrm>
          <a:custGeom>
            <a:avLst/>
            <a:gdLst>
              <a:gd name="connsiteX0" fmla="*/ 0 w 12191999"/>
              <a:gd name="connsiteY0" fmla="*/ 0 h 4251153"/>
              <a:gd name="connsiteX1" fmla="*/ 12191999 w 12191999"/>
              <a:gd name="connsiteY1" fmla="*/ 0 h 4251153"/>
              <a:gd name="connsiteX2" fmla="*/ 12191999 w 12191999"/>
              <a:gd name="connsiteY2" fmla="*/ 795243 h 4251153"/>
              <a:gd name="connsiteX3" fmla="*/ 11190767 w 12191999"/>
              <a:gd name="connsiteY3" fmla="*/ 795243 h 4251153"/>
              <a:gd name="connsiteX4" fmla="*/ 11190767 w 12191999"/>
              <a:gd name="connsiteY4" fmla="*/ 802443 h 4251153"/>
              <a:gd name="connsiteX5" fmla="*/ 12191999 w 12191999"/>
              <a:gd name="connsiteY5" fmla="*/ 802443 h 4251153"/>
              <a:gd name="connsiteX6" fmla="*/ 12191999 w 12191999"/>
              <a:gd name="connsiteY6" fmla="*/ 4251153 h 4251153"/>
              <a:gd name="connsiteX7" fmla="*/ 0 w 12191999"/>
              <a:gd name="connsiteY7" fmla="*/ 4251153 h 4251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4251153">
                <a:moveTo>
                  <a:pt x="0" y="0"/>
                </a:moveTo>
                <a:lnTo>
                  <a:pt x="12191999" y="0"/>
                </a:lnTo>
                <a:lnTo>
                  <a:pt x="12191999" y="795243"/>
                </a:lnTo>
                <a:lnTo>
                  <a:pt x="11190767" y="795243"/>
                </a:lnTo>
                <a:lnTo>
                  <a:pt x="11190767" y="802443"/>
                </a:lnTo>
                <a:lnTo>
                  <a:pt x="12191999" y="802443"/>
                </a:lnTo>
                <a:lnTo>
                  <a:pt x="12191999" y="4251153"/>
                </a:lnTo>
                <a:lnTo>
                  <a:pt x="0" y="4251153"/>
                </a:lnTo>
                <a:close/>
              </a:path>
            </a:pathLst>
          </a:custGeom>
          <a:solidFill>
            <a:schemeClr val="bg1">
              <a:alpha val="50000"/>
            </a:schemeClr>
          </a:solidFill>
        </p:spPr>
        <p:txBody>
          <a:bodyPr wrap="square" anchor="ctr" anchorCtr="0">
            <a:noAutofit/>
          </a:bodyPr>
          <a:lstStyle>
            <a:lvl1pPr marL="0" indent="0" algn="ctr">
              <a:buNone/>
              <a:defRPr sz="1500"/>
            </a:lvl1pPr>
          </a:lstStyle>
          <a:p>
            <a:r>
              <a:rPr lang="en-US" smtClean="0"/>
              <a:t>Click icon to add picture</a:t>
            </a:r>
            <a:endParaRPr lang="en-US" dirty="0"/>
          </a:p>
        </p:txBody>
      </p:sp>
      <p:sp>
        <p:nvSpPr>
          <p:cNvPr id="11" name="Rectangle 10">
            <a:extLst>
              <a:ext uri="{FF2B5EF4-FFF2-40B4-BE49-F238E27FC236}">
                <a16:creationId xmlns:a16="http://schemas.microsoft.com/office/drawing/2014/main" id="{7E6F6CA0-765E-484B-B9C2-16E6A4F4986D}"/>
              </a:ext>
            </a:extLst>
          </p:cNvPr>
          <p:cNvSpPr/>
          <p:nvPr userDrawn="1"/>
        </p:nvSpPr>
        <p:spPr>
          <a:xfrm>
            <a:off x="0" y="4251158"/>
            <a:ext cx="12192000" cy="2606842"/>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694227" y="4435638"/>
            <a:ext cx="8807116" cy="1571359"/>
          </a:xfrm>
        </p:spPr>
        <p:txBody>
          <a:bodyPr anchor="b">
            <a:normAutofit/>
          </a:bodyPr>
          <a:lstStyle>
            <a:lvl1pPr algn="l">
              <a:defRPr sz="4000" b="1">
                <a:solidFill>
                  <a:schemeClr val="bg1"/>
                </a:solidFill>
              </a:defRPr>
            </a:lvl1pPr>
          </a:lstStyle>
          <a:p>
            <a:r>
              <a:rPr lang="en-US" dirty="0"/>
              <a:t>PICTURE</a:t>
            </a:r>
            <a:br>
              <a:rPr lang="en-US" dirty="0"/>
            </a:br>
            <a:r>
              <a:rPr lang="en-US" dirty="0"/>
              <a:t>SLIDE</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2F5D5FDB-2FE7-44AD-B9BD-8BEF95F41952}" type="datetime1">
              <a:rPr lang="en-US" smtClean="0"/>
              <a:t>5/25/2022</a:t>
            </a:fld>
            <a:endParaRPr lang="en-US" dirty="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a:xfrm>
            <a:off x="1694226" y="6159402"/>
            <a:ext cx="2154460" cy="365125"/>
          </a:xfrm>
        </p:spPr>
        <p:txBody>
          <a:bodyPr/>
          <a:lstStyle/>
          <a:p>
            <a:r>
              <a:rPr lang="en-US" dirty="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smtClean="0"/>
              <a:t>‹#›</a:t>
            </a:fld>
            <a:endParaRPr lang="en-US" dirty="0"/>
          </a:p>
        </p:txBody>
      </p:sp>
      <p:cxnSp>
        <p:nvCxnSpPr>
          <p:cNvPr id="17" name="Straight Connector 16">
            <a:extLst>
              <a:ext uri="{FF2B5EF4-FFF2-40B4-BE49-F238E27FC236}">
                <a16:creationId xmlns:a16="http://schemas.microsoft.com/office/drawing/2014/main" id="{3AE6B4C8-5DC5-48CB-A4AB-540F064C26CA}"/>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CBA6E06C-D6DA-4EDA-9A87-02C42E3144CB}"/>
              </a:ext>
            </a:extLst>
          </p:cNvPr>
          <p:cNvSpPr/>
          <p:nvPr userDrawn="1"/>
        </p:nvSpPr>
        <p:spPr>
          <a:xfrm>
            <a:off x="1283369" y="4914000"/>
            <a:ext cx="72000" cy="19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 Placeholder 15">
            <a:extLst>
              <a:ext uri="{FF2B5EF4-FFF2-40B4-BE49-F238E27FC236}">
                <a16:creationId xmlns:a16="http://schemas.microsoft.com/office/drawing/2014/main" id="{D9DE605B-C51B-41B7-9FCB-86CE13FFB5F6}"/>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accent1"/>
                </a:solidFill>
              </a:defRPr>
            </a:lvl1pPr>
          </a:lstStyle>
          <a:p>
            <a:pPr lvl="0"/>
            <a:r>
              <a:rPr lang="en-US" dirty="0"/>
              <a:t>20XX</a:t>
            </a:r>
          </a:p>
        </p:txBody>
      </p:sp>
      <p:cxnSp>
        <p:nvCxnSpPr>
          <p:cNvPr id="12" name="Straight Connector 11">
            <a:extLst>
              <a:ext uri="{FF2B5EF4-FFF2-40B4-BE49-F238E27FC236}">
                <a16:creationId xmlns:a16="http://schemas.microsoft.com/office/drawing/2014/main" id="{E2311598-88E6-4CCA-AFD4-E5D87D3AAF1D}"/>
              </a:ext>
            </a:extLst>
          </p:cNvPr>
          <p:cNvCxnSpPr>
            <a:cxnSpLocks/>
          </p:cNvCxnSpPr>
          <p:nvPr userDrawn="1"/>
        </p:nvCxnSpPr>
        <p:spPr>
          <a:xfrm>
            <a:off x="11184000" y="805368"/>
            <a:ext cx="1008000"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66897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29B2A5FC-034D-4F4C-833F-A3DDC66E3E64}"/>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A2C5870-C68D-4A7D-82BB-410BAD394DF1}"/>
              </a:ext>
            </a:extLst>
          </p:cNvPr>
          <p:cNvSpPr>
            <a:spLocks noGrp="1"/>
          </p:cNvSpPr>
          <p:nvPr>
            <p:ph type="title" hasCustomPrompt="1"/>
          </p:nvPr>
        </p:nvSpPr>
        <p:spPr>
          <a:xfrm>
            <a:off x="928800" y="470055"/>
            <a:ext cx="10515600" cy="1325563"/>
          </a:xfrm>
        </p:spPr>
        <p:txBody>
          <a:bodyPr/>
          <a:lstStyle>
            <a:lvl1pPr>
              <a:defRPr/>
            </a:lvl1pPr>
          </a:lstStyle>
          <a:p>
            <a:r>
              <a:rPr lang="en-US" dirty="0"/>
              <a:t>CHART SLIDE</a:t>
            </a:r>
          </a:p>
        </p:txBody>
      </p:sp>
      <p:sp>
        <p:nvSpPr>
          <p:cNvPr id="3" name="Date Placeholder 2">
            <a:extLst>
              <a:ext uri="{FF2B5EF4-FFF2-40B4-BE49-F238E27FC236}">
                <a16:creationId xmlns:a16="http://schemas.microsoft.com/office/drawing/2014/main" id="{6236F3ED-82D9-4642-A435-86170B8919AF}"/>
              </a:ext>
            </a:extLst>
          </p:cNvPr>
          <p:cNvSpPr>
            <a:spLocks noGrp="1"/>
          </p:cNvSpPr>
          <p:nvPr>
            <p:ph type="dt" sz="half" idx="10"/>
          </p:nvPr>
        </p:nvSpPr>
        <p:spPr/>
        <p:txBody>
          <a:bodyPr/>
          <a:lstStyle/>
          <a:p>
            <a:fld id="{9753FB07-8F96-4A12-BC7E-21F8E0954886}" type="datetime1">
              <a:rPr lang="en-US" smtClean="0"/>
              <a:t>5/25/2022</a:t>
            </a:fld>
            <a:endParaRPr lang="en-US" dirty="0"/>
          </a:p>
        </p:txBody>
      </p:sp>
      <p:sp>
        <p:nvSpPr>
          <p:cNvPr id="4" name="Footer Placeholder 3">
            <a:extLst>
              <a:ext uri="{FF2B5EF4-FFF2-40B4-BE49-F238E27FC236}">
                <a16:creationId xmlns:a16="http://schemas.microsoft.com/office/drawing/2014/main" id="{B172C020-7618-45BB-AF25-CD2F3A57D922}"/>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AFAFB5F8-C1DD-4F45-9C62-6669B34800E2}"/>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8" name="Rectangle 7">
            <a:extLst>
              <a:ext uri="{FF2B5EF4-FFF2-40B4-BE49-F238E27FC236}">
                <a16:creationId xmlns:a16="http://schemas.microsoft.com/office/drawing/2014/main" id="{6D28A3A2-B6A3-4735-BBC9-E721BA710C9B}"/>
              </a:ext>
            </a:extLst>
          </p:cNvPr>
          <p:cNvSpPr/>
          <p:nvPr userDrawn="1"/>
        </p:nvSpPr>
        <p:spPr>
          <a:xfrm>
            <a:off x="687289" y="0"/>
            <a:ext cx="72000" cy="1289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2">
            <a:extLst>
              <a:ext uri="{FF2B5EF4-FFF2-40B4-BE49-F238E27FC236}">
                <a16:creationId xmlns:a16="http://schemas.microsoft.com/office/drawing/2014/main" id="{BADDF5A7-229B-4731-9A6F-9DE095F66600}"/>
              </a:ext>
            </a:extLst>
          </p:cNvPr>
          <p:cNvSpPr>
            <a:spLocks noGrp="1"/>
          </p:cNvSpPr>
          <p:nvPr>
            <p:ph type="body" idx="1"/>
          </p:nvPr>
        </p:nvSpPr>
        <p:spPr>
          <a:xfrm>
            <a:off x="928800" y="2316979"/>
            <a:ext cx="5157787" cy="823912"/>
          </a:xfrm>
        </p:spPr>
        <p:txBody>
          <a:bodyPr anchor="b"/>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Content Placeholder 3">
            <a:extLst>
              <a:ext uri="{FF2B5EF4-FFF2-40B4-BE49-F238E27FC236}">
                <a16:creationId xmlns:a16="http://schemas.microsoft.com/office/drawing/2014/main" id="{131A72C0-870A-4F64-AE16-6B1FA2C61A94}"/>
              </a:ext>
            </a:extLst>
          </p:cNvPr>
          <p:cNvSpPr>
            <a:spLocks noGrp="1"/>
          </p:cNvSpPr>
          <p:nvPr>
            <p:ph sz="half" idx="2"/>
          </p:nvPr>
        </p:nvSpPr>
        <p:spPr>
          <a:xfrm>
            <a:off x="928800" y="3431112"/>
            <a:ext cx="5157787" cy="2773258"/>
          </a:xfrm>
        </p:spPr>
        <p:txBody>
          <a:bodyPr>
            <a:normAutofit/>
          </a:bodyPr>
          <a:lstStyle>
            <a:lvl1pPr marL="0" indent="0" algn="l" defTabSz="914400" rtl="0" eaLnBrk="1" latinLnBrk="0" hangingPunct="1">
              <a:lnSpc>
                <a:spcPct val="100000"/>
              </a:lnSpc>
              <a:spcBef>
                <a:spcPts val="600"/>
              </a:spcBef>
              <a:buFont typeface="Arial" panose="020B0604020202020204" pitchFamily="34" charset="0"/>
              <a:buNone/>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smtClean="0"/>
              <a:t>Edit Master text styles</a:t>
            </a:r>
          </a:p>
        </p:txBody>
      </p:sp>
      <p:sp>
        <p:nvSpPr>
          <p:cNvPr id="11" name="Text Placeholder 4">
            <a:extLst>
              <a:ext uri="{FF2B5EF4-FFF2-40B4-BE49-F238E27FC236}">
                <a16:creationId xmlns:a16="http://schemas.microsoft.com/office/drawing/2014/main" id="{9962AFC0-1C35-4CF7-B15A-469738360002}"/>
              </a:ext>
            </a:extLst>
          </p:cNvPr>
          <p:cNvSpPr>
            <a:spLocks noGrp="1"/>
          </p:cNvSpPr>
          <p:nvPr>
            <p:ph type="body" sz="quarter" idx="3"/>
          </p:nvPr>
        </p:nvSpPr>
        <p:spPr>
          <a:xfrm>
            <a:off x="6224784" y="1402584"/>
            <a:ext cx="5183188" cy="823912"/>
          </a:xfrm>
        </p:spPr>
        <p:txBody>
          <a:bodyPr anchor="b">
            <a:normAutofit/>
          </a:bodyPr>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Content Placeholder 5">
            <a:extLst>
              <a:ext uri="{FF2B5EF4-FFF2-40B4-BE49-F238E27FC236}">
                <a16:creationId xmlns:a16="http://schemas.microsoft.com/office/drawing/2014/main" id="{2A1EF39B-44B4-41E9-B813-11A664255B46}"/>
              </a:ext>
            </a:extLst>
          </p:cNvPr>
          <p:cNvSpPr>
            <a:spLocks noGrp="1"/>
          </p:cNvSpPr>
          <p:nvPr>
            <p:ph sz="quarter" idx="4"/>
          </p:nvPr>
        </p:nvSpPr>
        <p:spPr>
          <a:xfrm>
            <a:off x="6224784" y="2516716"/>
            <a:ext cx="5183188" cy="3687653"/>
          </a:xfrm>
        </p:spPr>
        <p:txBody>
          <a:bodyPr>
            <a:normAutofit/>
          </a:bodyPr>
          <a:lstStyle>
            <a:lvl1pPr>
              <a:defRPr lang="en-US" sz="1600" i="0" kern="1200" dirty="0" smtClean="0">
                <a:solidFill>
                  <a:schemeClr val="bg1"/>
                </a:solidFill>
                <a:latin typeface="+mn-lt"/>
                <a:ea typeface="+mn-ea"/>
                <a:cs typeface="+mn-cs"/>
              </a:defRPr>
            </a:lvl1pPr>
            <a:lvl2pPr>
              <a:defRPr/>
            </a:lvl2pPr>
            <a:lvl3pPr>
              <a:defRPr/>
            </a:lvl3pPr>
            <a:lvl4pPr>
              <a:defRPr/>
            </a:lvl4pPr>
            <a:lvl5pPr>
              <a:defRPr/>
            </a:lvl5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cxnSp>
        <p:nvCxnSpPr>
          <p:cNvPr id="13" name="Straight Connector 12">
            <a:extLst>
              <a:ext uri="{FF2B5EF4-FFF2-40B4-BE49-F238E27FC236}">
                <a16:creationId xmlns:a16="http://schemas.microsoft.com/office/drawing/2014/main" id="{0E13CA67-E267-486C-8B01-B07C27F7D30A}"/>
              </a:ext>
            </a:extLst>
          </p:cNvPr>
          <p:cNvCxnSpPr/>
          <p:nvPr userDrawn="1"/>
        </p:nvCxnSpPr>
        <p:spPr>
          <a:xfrm>
            <a:off x="1068863" y="327193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551A0EC-216D-492E-A209-7CD61B5343CC}"/>
              </a:ext>
            </a:extLst>
          </p:cNvPr>
          <p:cNvCxnSpPr/>
          <p:nvPr userDrawn="1"/>
        </p:nvCxnSpPr>
        <p:spPr>
          <a:xfrm>
            <a:off x="6352281" y="2357538"/>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BE7B492-C944-422B-9779-A95207B000CF}"/>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B7A18CA1-13F1-4B77-BA9C-71FAF3AEE43C}"/>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7" name="Straight Connector 16">
            <a:extLst>
              <a:ext uri="{FF2B5EF4-FFF2-40B4-BE49-F238E27FC236}">
                <a16:creationId xmlns:a16="http://schemas.microsoft.com/office/drawing/2014/main" id="{166915A3-52A7-4C8C-B8EC-41071CB1A90B}"/>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48B84D4-EC6A-481E-87B5-0AA6E59A5C12}"/>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17409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ntent with Caption">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DA48C424-A3E8-45D9-A344-780A64F65F99}"/>
              </a:ext>
            </a:extLst>
          </p:cNvPr>
          <p:cNvSpPr/>
          <p:nvPr userDrawn="1"/>
        </p:nvSpPr>
        <p:spPr>
          <a:xfrm>
            <a:off x="0" y="5532437"/>
            <a:ext cx="12192000" cy="1325563"/>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A2C5870-C68D-4A7D-82BB-410BAD394DF1}"/>
              </a:ext>
            </a:extLst>
          </p:cNvPr>
          <p:cNvSpPr>
            <a:spLocks noGrp="1"/>
          </p:cNvSpPr>
          <p:nvPr>
            <p:ph type="title" hasCustomPrompt="1"/>
          </p:nvPr>
        </p:nvSpPr>
        <p:spPr>
          <a:xfrm>
            <a:off x="928800" y="470055"/>
            <a:ext cx="10515600" cy="1325563"/>
          </a:xfrm>
        </p:spPr>
        <p:txBody>
          <a:bodyPr/>
          <a:lstStyle>
            <a:lvl1pPr>
              <a:defRPr>
                <a:gradFill>
                  <a:gsLst>
                    <a:gs pos="0">
                      <a:schemeClr val="bg2"/>
                    </a:gs>
                    <a:gs pos="100000">
                      <a:schemeClr val="accent1"/>
                    </a:gs>
                  </a:gsLst>
                  <a:lin ang="0" scaled="1"/>
                </a:gradFill>
              </a:defRPr>
            </a:lvl1pPr>
          </a:lstStyle>
          <a:p>
            <a:r>
              <a:rPr lang="en-US" dirty="0"/>
              <a:t>CHART SLIDE</a:t>
            </a:r>
          </a:p>
        </p:txBody>
      </p:sp>
      <p:sp>
        <p:nvSpPr>
          <p:cNvPr id="3" name="Date Placeholder 2">
            <a:extLst>
              <a:ext uri="{FF2B5EF4-FFF2-40B4-BE49-F238E27FC236}">
                <a16:creationId xmlns:a16="http://schemas.microsoft.com/office/drawing/2014/main" id="{6236F3ED-82D9-4642-A435-86170B8919AF}"/>
              </a:ext>
            </a:extLst>
          </p:cNvPr>
          <p:cNvSpPr>
            <a:spLocks noGrp="1"/>
          </p:cNvSpPr>
          <p:nvPr>
            <p:ph type="dt" sz="half" idx="10"/>
          </p:nvPr>
        </p:nvSpPr>
        <p:spPr/>
        <p:txBody>
          <a:bodyPr/>
          <a:lstStyle/>
          <a:p>
            <a:fld id="{C8790E14-8D81-41DD-8E4A-1160D6D337E4}" type="datetime1">
              <a:rPr lang="en-US" smtClean="0"/>
              <a:t>5/25/2022</a:t>
            </a:fld>
            <a:endParaRPr lang="en-US" dirty="0"/>
          </a:p>
        </p:txBody>
      </p:sp>
      <p:sp>
        <p:nvSpPr>
          <p:cNvPr id="4" name="Footer Placeholder 3">
            <a:extLst>
              <a:ext uri="{FF2B5EF4-FFF2-40B4-BE49-F238E27FC236}">
                <a16:creationId xmlns:a16="http://schemas.microsoft.com/office/drawing/2014/main" id="{B172C020-7618-45BB-AF25-CD2F3A57D922}"/>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AFAFB5F8-C1DD-4F45-9C62-6669B34800E2}"/>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8" name="Rectangle 7">
            <a:extLst>
              <a:ext uri="{FF2B5EF4-FFF2-40B4-BE49-F238E27FC236}">
                <a16:creationId xmlns:a16="http://schemas.microsoft.com/office/drawing/2014/main" id="{6D28A3A2-B6A3-4735-BBC9-E721BA710C9B}"/>
              </a:ext>
            </a:extLst>
          </p:cNvPr>
          <p:cNvSpPr/>
          <p:nvPr userDrawn="1"/>
        </p:nvSpPr>
        <p:spPr>
          <a:xfrm>
            <a:off x="687289" y="0"/>
            <a:ext cx="72000" cy="12893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2">
            <a:extLst>
              <a:ext uri="{FF2B5EF4-FFF2-40B4-BE49-F238E27FC236}">
                <a16:creationId xmlns:a16="http://schemas.microsoft.com/office/drawing/2014/main" id="{BADDF5A7-229B-4731-9A6F-9DE095F66600}"/>
              </a:ext>
            </a:extLst>
          </p:cNvPr>
          <p:cNvSpPr>
            <a:spLocks noGrp="1"/>
          </p:cNvSpPr>
          <p:nvPr>
            <p:ph type="body" idx="1"/>
          </p:nvPr>
        </p:nvSpPr>
        <p:spPr>
          <a:xfrm>
            <a:off x="928800" y="2316979"/>
            <a:ext cx="5157787" cy="823912"/>
          </a:xfrm>
        </p:spPr>
        <p:txBody>
          <a:bodyPr anchor="b"/>
          <a:lstStyle>
            <a:lvl1pPr marL="0" indent="0">
              <a:buNone/>
              <a:defRPr lang="en-US" sz="2500" b="1" i="0" kern="1200" dirty="0" smtClean="0">
                <a:solidFill>
                  <a:schemeClr val="bg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Content Placeholder 3">
            <a:extLst>
              <a:ext uri="{FF2B5EF4-FFF2-40B4-BE49-F238E27FC236}">
                <a16:creationId xmlns:a16="http://schemas.microsoft.com/office/drawing/2014/main" id="{131A72C0-870A-4F64-AE16-6B1FA2C61A94}"/>
              </a:ext>
            </a:extLst>
          </p:cNvPr>
          <p:cNvSpPr>
            <a:spLocks noGrp="1"/>
          </p:cNvSpPr>
          <p:nvPr>
            <p:ph sz="half" idx="2"/>
          </p:nvPr>
        </p:nvSpPr>
        <p:spPr>
          <a:xfrm>
            <a:off x="928800" y="3431112"/>
            <a:ext cx="5157787" cy="2017154"/>
          </a:xfrm>
        </p:spPr>
        <p:txBody>
          <a:bodyPr>
            <a:normAutofit/>
          </a:bodyPr>
          <a:lstStyle>
            <a:lvl1pPr marL="0" indent="0" algn="l" defTabSz="914400" rtl="0" eaLnBrk="1" latinLnBrk="0" hangingPunct="1">
              <a:lnSpc>
                <a:spcPct val="100000"/>
              </a:lnSpc>
              <a:spcBef>
                <a:spcPts val="600"/>
              </a:spcBef>
              <a:buFont typeface="Arial" panose="020B0604020202020204" pitchFamily="34" charset="0"/>
              <a:buNone/>
              <a:defRPr lang="en-US" sz="1600" i="0" kern="1200" dirty="0" smtClean="0">
                <a:solidFill>
                  <a:schemeClr val="tx1">
                    <a:lumMod val="75000"/>
                    <a:lumOff val="25000"/>
                  </a:schemeClr>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smtClean="0"/>
              <a:t>Edit Master text styles</a:t>
            </a:r>
          </a:p>
        </p:txBody>
      </p:sp>
      <p:sp>
        <p:nvSpPr>
          <p:cNvPr id="11" name="Text Placeholder 4">
            <a:extLst>
              <a:ext uri="{FF2B5EF4-FFF2-40B4-BE49-F238E27FC236}">
                <a16:creationId xmlns:a16="http://schemas.microsoft.com/office/drawing/2014/main" id="{9962AFC0-1C35-4CF7-B15A-469738360002}"/>
              </a:ext>
            </a:extLst>
          </p:cNvPr>
          <p:cNvSpPr>
            <a:spLocks noGrp="1"/>
          </p:cNvSpPr>
          <p:nvPr>
            <p:ph type="body" sz="quarter" idx="3"/>
          </p:nvPr>
        </p:nvSpPr>
        <p:spPr>
          <a:xfrm>
            <a:off x="6224784" y="1402584"/>
            <a:ext cx="5183188" cy="823912"/>
          </a:xfrm>
        </p:spPr>
        <p:txBody>
          <a:bodyPr anchor="b">
            <a:normAutofit/>
          </a:bodyPr>
          <a:lstStyle>
            <a:lvl1pPr marL="0" indent="0">
              <a:buNone/>
              <a:defRPr lang="en-US" sz="2500" b="1" i="0" kern="1200" dirty="0" smtClean="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Content Placeholder 5">
            <a:extLst>
              <a:ext uri="{FF2B5EF4-FFF2-40B4-BE49-F238E27FC236}">
                <a16:creationId xmlns:a16="http://schemas.microsoft.com/office/drawing/2014/main" id="{2A1EF39B-44B4-41E9-B813-11A664255B46}"/>
              </a:ext>
            </a:extLst>
          </p:cNvPr>
          <p:cNvSpPr>
            <a:spLocks noGrp="1"/>
          </p:cNvSpPr>
          <p:nvPr>
            <p:ph sz="quarter" idx="4"/>
          </p:nvPr>
        </p:nvSpPr>
        <p:spPr>
          <a:xfrm>
            <a:off x="6224784" y="2516716"/>
            <a:ext cx="5183188" cy="2931545"/>
          </a:xfrm>
        </p:spPr>
        <p:txBody>
          <a:bodyPr>
            <a:normAutofit/>
          </a:bodyPr>
          <a:lstStyle>
            <a:lvl1pPr>
              <a:defRPr lang="en-US" sz="1600" i="0" kern="1200" dirty="0" smtClean="0">
                <a:solidFill>
                  <a:schemeClr val="tx1">
                    <a:lumMod val="75000"/>
                    <a:lumOff val="25000"/>
                  </a:schemeClr>
                </a:solidFill>
                <a:latin typeface="+mn-lt"/>
                <a:ea typeface="+mn-ea"/>
                <a:cs typeface="+mn-cs"/>
              </a:defRPr>
            </a:lvl1pPr>
            <a:lvl2pPr>
              <a:defRPr/>
            </a:lvl2pPr>
            <a:lvl3pPr>
              <a:defRPr/>
            </a:lvl3pPr>
            <a:lvl4pPr>
              <a:defRPr/>
            </a:lvl4pPr>
            <a:lvl5pPr>
              <a:defRPr/>
            </a:lvl5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cxnSp>
        <p:nvCxnSpPr>
          <p:cNvPr id="13" name="Straight Connector 12">
            <a:extLst>
              <a:ext uri="{FF2B5EF4-FFF2-40B4-BE49-F238E27FC236}">
                <a16:creationId xmlns:a16="http://schemas.microsoft.com/office/drawing/2014/main" id="{0E13CA67-E267-486C-8B01-B07C27F7D30A}"/>
              </a:ext>
            </a:extLst>
          </p:cNvPr>
          <p:cNvCxnSpPr/>
          <p:nvPr userDrawn="1"/>
        </p:nvCxnSpPr>
        <p:spPr>
          <a:xfrm>
            <a:off x="1068863" y="3271933"/>
            <a:ext cx="630936"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551A0EC-216D-492E-A209-7CD61B5343CC}"/>
              </a:ext>
            </a:extLst>
          </p:cNvPr>
          <p:cNvCxnSpPr/>
          <p:nvPr userDrawn="1"/>
        </p:nvCxnSpPr>
        <p:spPr>
          <a:xfrm>
            <a:off x="6352281" y="2357538"/>
            <a:ext cx="6309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BE7B492-C944-422B-9779-A95207B000CF}"/>
              </a:ext>
            </a:extLst>
          </p:cNvPr>
          <p:cNvCxnSpPr>
            <a:cxnSpLocks/>
          </p:cNvCxnSpPr>
          <p:nvPr userDrawn="1"/>
        </p:nvCxnSpPr>
        <p:spPr>
          <a:xfrm>
            <a:off x="11190767" y="800959"/>
            <a:ext cx="1001233"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B7A18CA1-13F1-4B77-BA9C-71FAF3AEE43C}"/>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accent1"/>
                </a:solidFill>
              </a:defRPr>
            </a:lvl1pPr>
          </a:lstStyle>
          <a:p>
            <a:pPr lvl="0"/>
            <a:r>
              <a:rPr lang="en-US" dirty="0"/>
              <a:t>20XX</a:t>
            </a:r>
          </a:p>
        </p:txBody>
      </p:sp>
      <p:cxnSp>
        <p:nvCxnSpPr>
          <p:cNvPr id="17" name="Straight Connector 16">
            <a:extLst>
              <a:ext uri="{FF2B5EF4-FFF2-40B4-BE49-F238E27FC236}">
                <a16:creationId xmlns:a16="http://schemas.microsoft.com/office/drawing/2014/main" id="{166915A3-52A7-4C8C-B8EC-41071CB1A90B}"/>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48B84D4-EC6A-481E-87B5-0AA6E59A5C12}"/>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75611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10540321-6794-45E5-A403-F840A499D670}"/>
              </a:ext>
            </a:extLst>
          </p:cNvPr>
          <p:cNvSpPr/>
          <p:nvPr userDrawn="1"/>
        </p:nvSpPr>
        <p:spPr>
          <a:xfrm>
            <a:off x="120000" y="117000"/>
            <a:ext cx="11952000" cy="6624000"/>
          </a:xfrm>
          <a:prstGeom prst="rect">
            <a:avLst/>
          </a:prstGeom>
          <a:gradFill flip="none" rotWithShape="1">
            <a:gsLst>
              <a:gs pos="0">
                <a:schemeClr val="bg2">
                  <a:alpha val="85000"/>
                </a:schemeClr>
              </a:gs>
              <a:gs pos="100000">
                <a:schemeClr val="accent1">
                  <a:alpha val="85000"/>
                </a:schemeClr>
              </a:gs>
            </a:gsLst>
            <a:lin ang="0" scaled="1"/>
            <a:tileRect/>
          </a:gradFill>
          <a:ln w="273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6" name="Straight Connector 25">
            <a:extLst>
              <a:ext uri="{FF2B5EF4-FFF2-40B4-BE49-F238E27FC236}">
                <a16:creationId xmlns:a16="http://schemas.microsoft.com/office/drawing/2014/main" id="{FA226BC7-E49E-4871-8B90-93766E659C8E}"/>
              </a:ext>
            </a:extLst>
          </p:cNvPr>
          <p:cNvCxnSpPr>
            <a:cxnSpLocks/>
          </p:cNvCxnSpPr>
          <p:nvPr userDrawn="1"/>
        </p:nvCxnSpPr>
        <p:spPr>
          <a:xfrm>
            <a:off x="10939723"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27" name="Text Placeholder 15">
            <a:extLst>
              <a:ext uri="{FF2B5EF4-FFF2-40B4-BE49-F238E27FC236}">
                <a16:creationId xmlns:a16="http://schemas.microsoft.com/office/drawing/2014/main" id="{7FD1F1BF-3901-435E-A225-44921D709763}"/>
              </a:ext>
            </a:extLst>
          </p:cNvPr>
          <p:cNvSpPr>
            <a:spLocks noGrp="1"/>
          </p:cNvSpPr>
          <p:nvPr>
            <p:ph type="body" sz="quarter" idx="15" hasCustomPrompt="1"/>
          </p:nvPr>
        </p:nvSpPr>
        <p:spPr>
          <a:xfrm>
            <a:off x="10832539"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29" name="Straight Connector 28">
            <a:extLst>
              <a:ext uri="{FF2B5EF4-FFF2-40B4-BE49-F238E27FC236}">
                <a16:creationId xmlns:a16="http://schemas.microsoft.com/office/drawing/2014/main" id="{3A349A95-A047-4A05-83FB-F32C38181430}"/>
              </a:ext>
            </a:extLst>
          </p:cNvPr>
          <p:cNvCxnSpPr>
            <a:cxnSpLocks/>
          </p:cNvCxnSpPr>
          <p:nvPr userDrawn="1"/>
        </p:nvCxnSpPr>
        <p:spPr>
          <a:xfrm flipV="1">
            <a:off x="11663289" y="6300217"/>
            <a:ext cx="0" cy="31022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0A2C5870-C68D-4A7D-82BB-410BAD394DF1}"/>
              </a:ext>
            </a:extLst>
          </p:cNvPr>
          <p:cNvSpPr>
            <a:spLocks noGrp="1"/>
          </p:cNvSpPr>
          <p:nvPr>
            <p:ph type="title" hasCustomPrompt="1"/>
          </p:nvPr>
        </p:nvSpPr>
        <p:spPr>
          <a:xfrm>
            <a:off x="928800" y="470055"/>
            <a:ext cx="10515600" cy="1325563"/>
          </a:xfrm>
        </p:spPr>
        <p:txBody>
          <a:bodyPr/>
          <a:lstStyle>
            <a:lvl1pPr>
              <a:defRPr/>
            </a:lvl1pPr>
          </a:lstStyle>
          <a:p>
            <a:r>
              <a:rPr lang="en-US" dirty="0"/>
              <a:t>CHART SLIDE</a:t>
            </a:r>
          </a:p>
        </p:txBody>
      </p:sp>
      <p:sp>
        <p:nvSpPr>
          <p:cNvPr id="3" name="Date Placeholder 2">
            <a:extLst>
              <a:ext uri="{FF2B5EF4-FFF2-40B4-BE49-F238E27FC236}">
                <a16:creationId xmlns:a16="http://schemas.microsoft.com/office/drawing/2014/main" id="{6236F3ED-82D9-4642-A435-86170B8919AF}"/>
              </a:ext>
            </a:extLst>
          </p:cNvPr>
          <p:cNvSpPr>
            <a:spLocks noGrp="1"/>
          </p:cNvSpPr>
          <p:nvPr>
            <p:ph type="dt" sz="half" idx="10"/>
          </p:nvPr>
        </p:nvSpPr>
        <p:spPr/>
        <p:txBody>
          <a:bodyPr/>
          <a:lstStyle/>
          <a:p>
            <a:fld id="{2F825738-C96E-44D6-94FE-78EC73B11312}" type="datetime1">
              <a:rPr lang="en-US" smtClean="0"/>
              <a:t>5/25/2022</a:t>
            </a:fld>
            <a:endParaRPr lang="en-US" dirty="0"/>
          </a:p>
        </p:txBody>
      </p:sp>
      <p:sp>
        <p:nvSpPr>
          <p:cNvPr id="4" name="Footer Placeholder 3">
            <a:extLst>
              <a:ext uri="{FF2B5EF4-FFF2-40B4-BE49-F238E27FC236}">
                <a16:creationId xmlns:a16="http://schemas.microsoft.com/office/drawing/2014/main" id="{B172C020-7618-45BB-AF25-CD2F3A57D922}"/>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AFAFB5F8-C1DD-4F45-9C62-6669B34800E2}"/>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8" name="Rectangle 7">
            <a:extLst>
              <a:ext uri="{FF2B5EF4-FFF2-40B4-BE49-F238E27FC236}">
                <a16:creationId xmlns:a16="http://schemas.microsoft.com/office/drawing/2014/main" id="{6D28A3A2-B6A3-4735-BBC9-E721BA710C9B}"/>
              </a:ext>
            </a:extLst>
          </p:cNvPr>
          <p:cNvSpPr/>
          <p:nvPr userDrawn="1"/>
        </p:nvSpPr>
        <p:spPr>
          <a:xfrm>
            <a:off x="687288" y="255842"/>
            <a:ext cx="72000" cy="10334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2">
            <a:extLst>
              <a:ext uri="{FF2B5EF4-FFF2-40B4-BE49-F238E27FC236}">
                <a16:creationId xmlns:a16="http://schemas.microsoft.com/office/drawing/2014/main" id="{BADDF5A7-229B-4731-9A6F-9DE095F66600}"/>
              </a:ext>
            </a:extLst>
          </p:cNvPr>
          <p:cNvSpPr>
            <a:spLocks noGrp="1"/>
          </p:cNvSpPr>
          <p:nvPr>
            <p:ph type="body" idx="1"/>
          </p:nvPr>
        </p:nvSpPr>
        <p:spPr>
          <a:xfrm>
            <a:off x="928800" y="2316979"/>
            <a:ext cx="5157787" cy="823912"/>
          </a:xfrm>
        </p:spPr>
        <p:txBody>
          <a:bodyPr anchor="b"/>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Content Placeholder 3">
            <a:extLst>
              <a:ext uri="{FF2B5EF4-FFF2-40B4-BE49-F238E27FC236}">
                <a16:creationId xmlns:a16="http://schemas.microsoft.com/office/drawing/2014/main" id="{131A72C0-870A-4F64-AE16-6B1FA2C61A94}"/>
              </a:ext>
            </a:extLst>
          </p:cNvPr>
          <p:cNvSpPr>
            <a:spLocks noGrp="1"/>
          </p:cNvSpPr>
          <p:nvPr>
            <p:ph sz="half" idx="2"/>
          </p:nvPr>
        </p:nvSpPr>
        <p:spPr>
          <a:xfrm>
            <a:off x="928800" y="3431112"/>
            <a:ext cx="5157787" cy="2773258"/>
          </a:xfrm>
        </p:spPr>
        <p:txBody>
          <a:bodyPr>
            <a:normAutofit/>
          </a:bodyPr>
          <a:lstStyle>
            <a:lvl1pPr marL="0" indent="0" algn="l" defTabSz="914400" rtl="0" eaLnBrk="1" latinLnBrk="0" hangingPunct="1">
              <a:lnSpc>
                <a:spcPct val="100000"/>
              </a:lnSpc>
              <a:spcBef>
                <a:spcPts val="600"/>
              </a:spcBef>
              <a:buFont typeface="Arial" panose="020B0604020202020204" pitchFamily="34" charset="0"/>
              <a:buNone/>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smtClean="0"/>
              <a:t>Edit Master text styles</a:t>
            </a:r>
          </a:p>
        </p:txBody>
      </p:sp>
      <p:sp>
        <p:nvSpPr>
          <p:cNvPr id="11" name="Text Placeholder 4">
            <a:extLst>
              <a:ext uri="{FF2B5EF4-FFF2-40B4-BE49-F238E27FC236}">
                <a16:creationId xmlns:a16="http://schemas.microsoft.com/office/drawing/2014/main" id="{9962AFC0-1C35-4CF7-B15A-469738360002}"/>
              </a:ext>
            </a:extLst>
          </p:cNvPr>
          <p:cNvSpPr>
            <a:spLocks noGrp="1"/>
          </p:cNvSpPr>
          <p:nvPr>
            <p:ph type="body" sz="quarter" idx="3"/>
          </p:nvPr>
        </p:nvSpPr>
        <p:spPr>
          <a:xfrm>
            <a:off x="6224784" y="1402584"/>
            <a:ext cx="5183188" cy="823912"/>
          </a:xfrm>
        </p:spPr>
        <p:txBody>
          <a:bodyPr anchor="b">
            <a:normAutofit/>
          </a:bodyPr>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Content Placeholder 5">
            <a:extLst>
              <a:ext uri="{FF2B5EF4-FFF2-40B4-BE49-F238E27FC236}">
                <a16:creationId xmlns:a16="http://schemas.microsoft.com/office/drawing/2014/main" id="{2A1EF39B-44B4-41E9-B813-11A664255B46}"/>
              </a:ext>
            </a:extLst>
          </p:cNvPr>
          <p:cNvSpPr>
            <a:spLocks noGrp="1"/>
          </p:cNvSpPr>
          <p:nvPr>
            <p:ph sz="quarter" idx="4"/>
          </p:nvPr>
        </p:nvSpPr>
        <p:spPr>
          <a:xfrm>
            <a:off x="6224784" y="2516716"/>
            <a:ext cx="5183188" cy="3687653"/>
          </a:xfrm>
        </p:spPr>
        <p:txBody>
          <a:bodyPr>
            <a:normAutofit/>
          </a:bodyPr>
          <a:lstStyle>
            <a:lvl1pPr>
              <a:defRPr lang="en-US" sz="1600" i="0" kern="1200" dirty="0" smtClean="0">
                <a:solidFill>
                  <a:schemeClr val="bg1"/>
                </a:solidFill>
                <a:latin typeface="+mn-lt"/>
                <a:ea typeface="+mn-ea"/>
                <a:cs typeface="+mn-cs"/>
              </a:defRPr>
            </a:lvl1pPr>
            <a:lvl2pPr>
              <a:defRPr/>
            </a:lvl2pPr>
            <a:lvl3pPr>
              <a:defRPr/>
            </a:lvl3pPr>
            <a:lvl4pPr>
              <a:defRPr/>
            </a:lvl4pPr>
            <a:lvl5pPr>
              <a:defRPr/>
            </a:lvl5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cxnSp>
        <p:nvCxnSpPr>
          <p:cNvPr id="13" name="Straight Connector 12">
            <a:extLst>
              <a:ext uri="{FF2B5EF4-FFF2-40B4-BE49-F238E27FC236}">
                <a16:creationId xmlns:a16="http://schemas.microsoft.com/office/drawing/2014/main" id="{0E13CA67-E267-486C-8B01-B07C27F7D30A}"/>
              </a:ext>
            </a:extLst>
          </p:cNvPr>
          <p:cNvCxnSpPr/>
          <p:nvPr userDrawn="1"/>
        </p:nvCxnSpPr>
        <p:spPr>
          <a:xfrm>
            <a:off x="1068863" y="327193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551A0EC-216D-492E-A209-7CD61B5343CC}"/>
              </a:ext>
            </a:extLst>
          </p:cNvPr>
          <p:cNvCxnSpPr/>
          <p:nvPr userDrawn="1"/>
        </p:nvCxnSpPr>
        <p:spPr>
          <a:xfrm>
            <a:off x="6352281" y="2357538"/>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DF95BF2-B52F-4059-BC20-4B61F5F92FC3}"/>
              </a:ext>
            </a:extLst>
          </p:cNvPr>
          <p:cNvCxnSpPr>
            <a:cxnSpLocks/>
          </p:cNvCxnSpPr>
          <p:nvPr userDrawn="1"/>
        </p:nvCxnSpPr>
        <p:spPr>
          <a:xfrm>
            <a:off x="256374" y="6168360"/>
            <a:ext cx="1508418"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2985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6F6CA0-765E-484B-B9C2-16E6A4F4986D}"/>
              </a:ext>
            </a:extLst>
          </p:cNvPr>
          <p:cNvSpPr/>
          <p:nvPr userDrawn="1"/>
        </p:nvSpPr>
        <p:spPr>
          <a:xfrm>
            <a:off x="0" y="4251158"/>
            <a:ext cx="12192000" cy="2606842"/>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812758" y="4700582"/>
            <a:ext cx="8807116" cy="915873"/>
          </a:xfrm>
        </p:spPr>
        <p:txBody>
          <a:bodyPr anchor="b">
            <a:normAutofit/>
          </a:bodyPr>
          <a:lstStyle>
            <a:lvl1pPr algn="l">
              <a:defRPr sz="5500" b="1">
                <a:solidFill>
                  <a:schemeClr val="bg1"/>
                </a:solidFill>
              </a:defRPr>
            </a:lvl1pPr>
          </a:lstStyle>
          <a:p>
            <a:r>
              <a:rPr lang="en-US" noProof="0"/>
              <a:t>PRESENTATION TITLE</a:t>
            </a:r>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1812758" y="5949257"/>
            <a:ext cx="9144000" cy="601840"/>
          </a:xfrm>
        </p:spPr>
        <p:txBody>
          <a:bodyPr>
            <a:normAutofit/>
          </a:bodyPr>
          <a:lstStyle>
            <a:lvl1pPr marL="0" indent="0" algn="l">
              <a:buNone/>
              <a:defRPr sz="30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Lorem Ipsum Dolor</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B3903798-9F8A-4555-A128-691FDFB38DA9}" type="datetime1">
              <a:rPr lang="en-US" noProof="0" smtClean="0"/>
              <a:t>5/25/2022</a:t>
            </a:fld>
            <a:endParaRPr lang="en-US" noProof="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p:txBody>
          <a:bodyPr/>
          <a:lstStyle/>
          <a:p>
            <a:r>
              <a:rPr lang="en-US" noProof="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noProof="0" smtClean="0"/>
              <a:t>‹#›</a:t>
            </a:fld>
            <a:endParaRPr lang="en-US" noProof="0"/>
          </a:p>
        </p:txBody>
      </p:sp>
      <p:sp>
        <p:nvSpPr>
          <p:cNvPr id="10" name="Rectangle 9">
            <a:extLst>
              <a:ext uri="{FF2B5EF4-FFF2-40B4-BE49-F238E27FC236}">
                <a16:creationId xmlns:a16="http://schemas.microsoft.com/office/drawing/2014/main" id="{A0AFD9A3-66C4-4954-8678-720CFA24D244}"/>
              </a:ext>
            </a:extLst>
          </p:cNvPr>
          <p:cNvSpPr/>
          <p:nvPr userDrawn="1"/>
        </p:nvSpPr>
        <p:spPr>
          <a:xfrm>
            <a:off x="1379621" y="4878000"/>
            <a:ext cx="144000" cy="19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cxnSp>
        <p:nvCxnSpPr>
          <p:cNvPr id="12" name="Straight Connector 11">
            <a:extLst>
              <a:ext uri="{FF2B5EF4-FFF2-40B4-BE49-F238E27FC236}">
                <a16:creationId xmlns:a16="http://schemas.microsoft.com/office/drawing/2014/main" id="{08240730-69E4-4798-8578-D648F7A2C4C9}"/>
              </a:ext>
            </a:extLst>
          </p:cNvPr>
          <p:cNvCxnSpPr/>
          <p:nvPr userDrawn="1"/>
        </p:nvCxnSpPr>
        <p:spPr>
          <a:xfrm>
            <a:off x="1957137" y="5794209"/>
            <a:ext cx="93044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F632EEF-732A-4DE7-BC5A-A86C31DB6F5A}"/>
              </a:ext>
            </a:extLst>
          </p:cNvPr>
          <p:cNvCxnSpPr>
            <a:cxnSpLocks/>
          </p:cNvCxnSpPr>
          <p:nvPr userDrawn="1"/>
        </p:nvCxnSpPr>
        <p:spPr>
          <a:xfrm rot="16200000">
            <a:off x="10391274" y="685801"/>
            <a:ext cx="1371600" cy="0"/>
          </a:xfrm>
          <a:prstGeom prst="line">
            <a:avLst/>
          </a:prstGeom>
          <a:ln w="25400">
            <a:solidFill>
              <a:schemeClr val="bg2"/>
            </a:solidFill>
          </a:ln>
        </p:spPr>
        <p:style>
          <a:lnRef idx="1">
            <a:schemeClr val="accent1"/>
          </a:lnRef>
          <a:fillRef idx="0">
            <a:schemeClr val="accent1"/>
          </a:fillRef>
          <a:effectRef idx="0">
            <a:schemeClr val="accent1"/>
          </a:effectRef>
          <a:fontRef idx="minor">
            <a:schemeClr val="tx1"/>
          </a:fontRef>
        </p:style>
      </p:cxnSp>
      <p:sp>
        <p:nvSpPr>
          <p:cNvPr id="16" name="Text Placeholder 14">
            <a:extLst>
              <a:ext uri="{FF2B5EF4-FFF2-40B4-BE49-F238E27FC236}">
                <a16:creationId xmlns:a16="http://schemas.microsoft.com/office/drawing/2014/main" id="{C54CE062-7CDB-4AB7-B86E-461B22E7F450}"/>
              </a:ext>
            </a:extLst>
          </p:cNvPr>
          <p:cNvSpPr>
            <a:spLocks noGrp="1"/>
          </p:cNvSpPr>
          <p:nvPr>
            <p:ph type="body" sz="quarter" idx="14" hasCustomPrompt="1"/>
          </p:nvPr>
        </p:nvSpPr>
        <p:spPr>
          <a:xfrm>
            <a:off x="9416048" y="1013969"/>
            <a:ext cx="1460500" cy="481013"/>
          </a:xfrm>
        </p:spPr>
        <p:txBody>
          <a:bodyPr/>
          <a:lstStyle>
            <a:lvl1pPr marL="0" indent="0" algn="r">
              <a:buNone/>
              <a:defRPr lang="en-US" sz="3000" b="1" i="0" kern="1200" dirty="0">
                <a:solidFill>
                  <a:schemeClr val="bg2"/>
                </a:solidFill>
                <a:latin typeface="+mn-lt"/>
                <a:ea typeface="+mn-ea"/>
                <a:cs typeface="+mn-cs"/>
              </a:defRPr>
            </a:lvl1pPr>
          </a:lstStyle>
          <a:p>
            <a:pPr lvl="0"/>
            <a:r>
              <a:rPr lang="en-US" noProof="0"/>
              <a:t>20XX</a:t>
            </a:r>
          </a:p>
        </p:txBody>
      </p:sp>
    </p:spTree>
    <p:extLst>
      <p:ext uri="{BB962C8B-B14F-4D97-AF65-F5344CB8AC3E}">
        <p14:creationId xmlns:p14="http://schemas.microsoft.com/office/powerpoint/2010/main" val="20124478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2">
            <a:extLst>
              <a:ext uri="{FF2B5EF4-FFF2-40B4-BE49-F238E27FC236}">
                <a16:creationId xmlns:a16="http://schemas.microsoft.com/office/drawing/2014/main" id="{4D589D6B-831D-4563-A99C-EBE2564083ED}"/>
              </a:ext>
            </a:extLst>
          </p:cNvPr>
          <p:cNvSpPr>
            <a:spLocks noGrp="1"/>
          </p:cNvSpPr>
          <p:nvPr>
            <p:ph type="body" idx="1"/>
          </p:nvPr>
        </p:nvSpPr>
        <p:spPr>
          <a:xfrm>
            <a:off x="1555328" y="2272009"/>
            <a:ext cx="4759643" cy="823912"/>
          </a:xfrm>
        </p:spPr>
        <p:txBody>
          <a:bodyPr anchor="b"/>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19" y="630859"/>
            <a:ext cx="4143555" cy="1536580"/>
          </a:xfrm>
        </p:spPr>
        <p:txBody>
          <a:bodyPr/>
          <a:lstStyle>
            <a:lvl1pPr>
              <a:defRPr/>
            </a:lvl1pPr>
          </a:lstStyle>
          <a:p>
            <a:r>
              <a:rPr lang="en-US" dirty="0"/>
              <a:t>CHART</a:t>
            </a:r>
            <a:br>
              <a:rPr lang="en-US" dirty="0"/>
            </a:br>
            <a:r>
              <a:rPr lang="en-US" dirty="0"/>
              <a:t>SLIDE</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5989398F-A7F5-4300-AD8D-F2211496F365}" type="datetime1">
              <a:rPr lang="en-US" smtClean="0"/>
              <a:t>5/25/2022</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7" y="871728"/>
            <a:ext cx="72000" cy="9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Content Placeholder 3">
            <a:extLst>
              <a:ext uri="{FF2B5EF4-FFF2-40B4-BE49-F238E27FC236}">
                <a16:creationId xmlns:a16="http://schemas.microsoft.com/office/drawing/2014/main" id="{3B530EAF-CF53-49F1-B6C8-C2B60A5F633E}"/>
              </a:ext>
            </a:extLst>
          </p:cNvPr>
          <p:cNvSpPr>
            <a:spLocks noGrp="1"/>
          </p:cNvSpPr>
          <p:nvPr>
            <p:ph sz="half" idx="2"/>
          </p:nvPr>
        </p:nvSpPr>
        <p:spPr>
          <a:xfrm>
            <a:off x="1555328" y="3386142"/>
            <a:ext cx="4759643" cy="2773258"/>
          </a:xfrm>
        </p:spPr>
        <p:txBody>
          <a:bodyPr>
            <a:normAutofit/>
          </a:bodyPr>
          <a:lstStyle>
            <a:lvl1pPr marL="0" indent="0" algn="l" defTabSz="914400" rtl="0" eaLnBrk="1" latinLnBrk="0" hangingPunct="1">
              <a:lnSpc>
                <a:spcPct val="100000"/>
              </a:lnSpc>
              <a:spcBef>
                <a:spcPts val="600"/>
              </a:spcBef>
              <a:buFont typeface="Arial" panose="020B0604020202020204" pitchFamily="34" charset="0"/>
              <a:buNone/>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smtClean="0"/>
              <a:t>Edit Master text styles</a:t>
            </a:r>
          </a:p>
        </p:txBody>
      </p:sp>
      <p:sp>
        <p:nvSpPr>
          <p:cNvPr id="20" name="Text Placeholder 4">
            <a:extLst>
              <a:ext uri="{FF2B5EF4-FFF2-40B4-BE49-F238E27FC236}">
                <a16:creationId xmlns:a16="http://schemas.microsoft.com/office/drawing/2014/main" id="{73B77664-6718-4048-AA03-DCFB4D6D880C}"/>
              </a:ext>
            </a:extLst>
          </p:cNvPr>
          <p:cNvSpPr>
            <a:spLocks noGrp="1"/>
          </p:cNvSpPr>
          <p:nvPr>
            <p:ph type="body" sz="quarter" idx="3"/>
          </p:nvPr>
        </p:nvSpPr>
        <p:spPr>
          <a:xfrm>
            <a:off x="6911272" y="1414759"/>
            <a:ext cx="4783083" cy="823912"/>
          </a:xfrm>
        </p:spPr>
        <p:txBody>
          <a:bodyPr anchor="b">
            <a:normAutofit/>
          </a:bodyPr>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1" name="Content Placeholder 5">
            <a:extLst>
              <a:ext uri="{FF2B5EF4-FFF2-40B4-BE49-F238E27FC236}">
                <a16:creationId xmlns:a16="http://schemas.microsoft.com/office/drawing/2014/main" id="{17E62B55-2C81-4D0C-82F0-D765EFB74575}"/>
              </a:ext>
            </a:extLst>
          </p:cNvPr>
          <p:cNvSpPr>
            <a:spLocks noGrp="1"/>
          </p:cNvSpPr>
          <p:nvPr>
            <p:ph sz="quarter" idx="4"/>
          </p:nvPr>
        </p:nvSpPr>
        <p:spPr>
          <a:xfrm>
            <a:off x="6911272" y="2528891"/>
            <a:ext cx="4783083" cy="3630507"/>
          </a:xfrm>
        </p:spPr>
        <p:txBody>
          <a:bodyPr>
            <a:normAutofit/>
          </a:bodyPr>
          <a:lstStyle>
            <a:lvl1pPr>
              <a:defRPr lang="en-US" sz="1600" i="0" kern="1200" dirty="0" smtClean="0">
                <a:solidFill>
                  <a:schemeClr val="bg1"/>
                </a:solidFill>
                <a:latin typeface="+mn-lt"/>
                <a:ea typeface="+mn-ea"/>
                <a:cs typeface="+mn-cs"/>
              </a:defRPr>
            </a:lvl1pPr>
            <a:lvl2pPr>
              <a:defRPr/>
            </a:lvl2pPr>
            <a:lvl3pPr>
              <a:defRPr/>
            </a:lvl3pPr>
            <a:lvl4pPr>
              <a:defRPr/>
            </a:lvl4pPr>
            <a:lvl5pPr>
              <a:defRPr/>
            </a:lvl5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cxnSp>
        <p:nvCxnSpPr>
          <p:cNvPr id="22" name="Straight Connector 21">
            <a:extLst>
              <a:ext uri="{FF2B5EF4-FFF2-40B4-BE49-F238E27FC236}">
                <a16:creationId xmlns:a16="http://schemas.microsoft.com/office/drawing/2014/main" id="{D6ECB7AA-A238-4E2E-8A06-0B7C8B62A61D}"/>
              </a:ext>
            </a:extLst>
          </p:cNvPr>
          <p:cNvCxnSpPr>
            <a:cxnSpLocks/>
          </p:cNvCxnSpPr>
          <p:nvPr userDrawn="1"/>
        </p:nvCxnSpPr>
        <p:spPr>
          <a:xfrm>
            <a:off x="1695391" y="322696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34F3080-CEDC-41FB-BA9C-9C93575A8C71}"/>
              </a:ext>
            </a:extLst>
          </p:cNvPr>
          <p:cNvCxnSpPr>
            <a:cxnSpLocks/>
          </p:cNvCxnSpPr>
          <p:nvPr userDrawn="1"/>
        </p:nvCxnSpPr>
        <p:spPr>
          <a:xfrm>
            <a:off x="7038769" y="236971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00670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0CD2376-834B-4EE0-BA14-A9AEA2135615}"/>
              </a:ext>
            </a:extLst>
          </p:cNvPr>
          <p:cNvSpPr/>
          <p:nvPr userDrawn="1"/>
        </p:nvSpPr>
        <p:spPr>
          <a:xfrm>
            <a:off x="6096000" y="0"/>
            <a:ext cx="6096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2">
            <a:extLst>
              <a:ext uri="{FF2B5EF4-FFF2-40B4-BE49-F238E27FC236}">
                <a16:creationId xmlns:a16="http://schemas.microsoft.com/office/drawing/2014/main" id="{4D589D6B-831D-4563-A99C-EBE2564083ED}"/>
              </a:ext>
            </a:extLst>
          </p:cNvPr>
          <p:cNvSpPr>
            <a:spLocks noGrp="1"/>
          </p:cNvSpPr>
          <p:nvPr>
            <p:ph type="body" idx="1"/>
          </p:nvPr>
        </p:nvSpPr>
        <p:spPr>
          <a:xfrm>
            <a:off x="1555329" y="2272009"/>
            <a:ext cx="4540672" cy="823912"/>
          </a:xfrm>
        </p:spPr>
        <p:txBody>
          <a:bodyPr anchor="b"/>
          <a:lstStyle>
            <a:lvl1pPr marL="0" indent="0">
              <a:buNone/>
              <a:defRPr lang="en-US" sz="2500" b="1" i="0" kern="1200" dirty="0" smtClean="0">
                <a:solidFill>
                  <a:schemeClr val="bg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19" y="630859"/>
            <a:ext cx="4143555" cy="1536580"/>
          </a:xfrm>
        </p:spPr>
        <p:txBody>
          <a:bodyPr/>
          <a:lstStyle>
            <a:lvl1pPr>
              <a:defRPr>
                <a:gradFill>
                  <a:gsLst>
                    <a:gs pos="0">
                      <a:schemeClr val="bg2"/>
                    </a:gs>
                    <a:gs pos="100000">
                      <a:schemeClr val="accent1"/>
                    </a:gs>
                  </a:gsLst>
                  <a:lin ang="0" scaled="1"/>
                </a:gradFill>
              </a:defRPr>
            </a:lvl1pPr>
          </a:lstStyle>
          <a:p>
            <a:r>
              <a:rPr lang="en-US" dirty="0"/>
              <a:t>CHART</a:t>
            </a:r>
            <a:br>
              <a:rPr lang="en-US" dirty="0"/>
            </a:br>
            <a:r>
              <a:rPr lang="en-US" dirty="0"/>
              <a:t>SLIDE</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1F1D69A2-DE74-4722-929F-847049DD6A45}" type="datetime1">
              <a:rPr lang="en-US" smtClean="0"/>
              <a:t>5/25/2022</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lvl1pPr>
              <a:defRPr>
                <a:solidFill>
                  <a:schemeClr val="accent1"/>
                </a:solidFill>
              </a:defRPr>
            </a:lvl1p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7" y="871728"/>
            <a:ext cx="72000" cy="9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Content Placeholder 3">
            <a:extLst>
              <a:ext uri="{FF2B5EF4-FFF2-40B4-BE49-F238E27FC236}">
                <a16:creationId xmlns:a16="http://schemas.microsoft.com/office/drawing/2014/main" id="{3B530EAF-CF53-49F1-B6C8-C2B60A5F633E}"/>
              </a:ext>
            </a:extLst>
          </p:cNvPr>
          <p:cNvSpPr>
            <a:spLocks noGrp="1"/>
          </p:cNvSpPr>
          <p:nvPr>
            <p:ph sz="half" idx="2"/>
          </p:nvPr>
        </p:nvSpPr>
        <p:spPr>
          <a:xfrm>
            <a:off x="1555329" y="3386142"/>
            <a:ext cx="4540672" cy="2773258"/>
          </a:xfrm>
        </p:spPr>
        <p:txBody>
          <a:bodyPr>
            <a:normAutofit/>
          </a:bodyPr>
          <a:lstStyle>
            <a:lvl1pPr marL="0" indent="0" algn="l" defTabSz="914400" rtl="0" eaLnBrk="1" latinLnBrk="0" hangingPunct="1">
              <a:lnSpc>
                <a:spcPct val="100000"/>
              </a:lnSpc>
              <a:spcBef>
                <a:spcPts val="600"/>
              </a:spcBef>
              <a:buFont typeface="Arial" panose="020B0604020202020204" pitchFamily="34" charset="0"/>
              <a:buNone/>
              <a:defRPr lang="en-US" sz="1600" i="0" kern="1200" dirty="0" smtClean="0">
                <a:solidFill>
                  <a:schemeClr val="tx1">
                    <a:lumMod val="75000"/>
                    <a:lumOff val="25000"/>
                  </a:schemeClr>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smtClean="0"/>
              <a:t>Edit Master text styles</a:t>
            </a:r>
          </a:p>
        </p:txBody>
      </p:sp>
      <p:sp>
        <p:nvSpPr>
          <p:cNvPr id="20" name="Text Placeholder 4">
            <a:extLst>
              <a:ext uri="{FF2B5EF4-FFF2-40B4-BE49-F238E27FC236}">
                <a16:creationId xmlns:a16="http://schemas.microsoft.com/office/drawing/2014/main" id="{73B77664-6718-4048-AA03-DCFB4D6D880C}"/>
              </a:ext>
            </a:extLst>
          </p:cNvPr>
          <p:cNvSpPr>
            <a:spLocks noGrp="1"/>
          </p:cNvSpPr>
          <p:nvPr>
            <p:ph type="body" sz="quarter" idx="3"/>
          </p:nvPr>
        </p:nvSpPr>
        <p:spPr>
          <a:xfrm>
            <a:off x="6911272" y="1414759"/>
            <a:ext cx="4783083" cy="823912"/>
          </a:xfrm>
        </p:spPr>
        <p:txBody>
          <a:bodyPr anchor="b">
            <a:normAutofit/>
          </a:bodyPr>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1" name="Content Placeholder 5">
            <a:extLst>
              <a:ext uri="{FF2B5EF4-FFF2-40B4-BE49-F238E27FC236}">
                <a16:creationId xmlns:a16="http://schemas.microsoft.com/office/drawing/2014/main" id="{17E62B55-2C81-4D0C-82F0-D765EFB74575}"/>
              </a:ext>
            </a:extLst>
          </p:cNvPr>
          <p:cNvSpPr>
            <a:spLocks noGrp="1"/>
          </p:cNvSpPr>
          <p:nvPr>
            <p:ph sz="quarter" idx="4"/>
          </p:nvPr>
        </p:nvSpPr>
        <p:spPr>
          <a:xfrm>
            <a:off x="6911272" y="2528891"/>
            <a:ext cx="4783083" cy="3630507"/>
          </a:xfrm>
        </p:spPr>
        <p:txBody>
          <a:bodyPr>
            <a:normAutofit/>
          </a:bodyPr>
          <a:lstStyle>
            <a:lvl1pPr>
              <a:defRPr lang="en-US" sz="1600" i="0" kern="1200" dirty="0" smtClean="0">
                <a:solidFill>
                  <a:schemeClr val="bg1"/>
                </a:solidFill>
                <a:latin typeface="+mn-lt"/>
                <a:ea typeface="+mn-ea"/>
                <a:cs typeface="+mn-cs"/>
              </a:defRPr>
            </a:lvl1pPr>
            <a:lvl2pPr>
              <a:defRPr/>
            </a:lvl2pPr>
            <a:lvl3pPr>
              <a:defRPr/>
            </a:lvl3pPr>
            <a:lvl4pPr>
              <a:defRPr/>
            </a:lvl4pPr>
            <a:lvl5pPr>
              <a:defRPr/>
            </a:lvl5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cxnSp>
        <p:nvCxnSpPr>
          <p:cNvPr id="22" name="Straight Connector 21">
            <a:extLst>
              <a:ext uri="{FF2B5EF4-FFF2-40B4-BE49-F238E27FC236}">
                <a16:creationId xmlns:a16="http://schemas.microsoft.com/office/drawing/2014/main" id="{D6ECB7AA-A238-4E2E-8A06-0B7C8B62A61D}"/>
              </a:ext>
            </a:extLst>
          </p:cNvPr>
          <p:cNvCxnSpPr>
            <a:cxnSpLocks/>
          </p:cNvCxnSpPr>
          <p:nvPr userDrawn="1"/>
        </p:nvCxnSpPr>
        <p:spPr>
          <a:xfrm>
            <a:off x="1695391" y="3226963"/>
            <a:ext cx="630936"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34F3080-CEDC-41FB-BA9C-9C93575A8C71}"/>
              </a:ext>
            </a:extLst>
          </p:cNvPr>
          <p:cNvCxnSpPr>
            <a:cxnSpLocks/>
          </p:cNvCxnSpPr>
          <p:nvPr userDrawn="1"/>
        </p:nvCxnSpPr>
        <p:spPr>
          <a:xfrm>
            <a:off x="7038769" y="236971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03516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FC33DF7-D0A2-49E4-BF1D-6DC097E62DC5}"/>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BEF872A-3B4F-4F8E-9C76-EEF7A4FEA4D3}"/>
              </a:ext>
            </a:extLst>
          </p:cNvPr>
          <p:cNvSpPr>
            <a:spLocks noGrp="1"/>
          </p:cNvSpPr>
          <p:nvPr>
            <p:ph type="title" hasCustomPrompt="1"/>
          </p:nvPr>
        </p:nvSpPr>
        <p:spPr>
          <a:xfrm>
            <a:off x="928800" y="652069"/>
            <a:ext cx="3932237" cy="2390931"/>
          </a:xfrm>
        </p:spPr>
        <p:txBody>
          <a:bodyPr anchor="b">
            <a:noAutofit/>
          </a:bodyPr>
          <a:lstStyle>
            <a:lvl1pPr>
              <a:defRPr sz="4000"/>
            </a:lvl1pPr>
          </a:lstStyle>
          <a:p>
            <a:r>
              <a:rPr lang="en-US" dirty="0"/>
              <a:t>PICTURE</a:t>
            </a:r>
            <a:br>
              <a:rPr lang="en-US" dirty="0"/>
            </a:br>
            <a:r>
              <a:rPr lang="en-US" dirty="0"/>
              <a:t>WITH</a:t>
            </a:r>
            <a:br>
              <a:rPr lang="en-US" dirty="0"/>
            </a:br>
            <a:r>
              <a:rPr lang="en-US" dirty="0"/>
              <a:t>CAPTION</a:t>
            </a:r>
            <a:br>
              <a:rPr lang="en-US" dirty="0"/>
            </a:br>
            <a:r>
              <a:rPr lang="en-US" dirty="0"/>
              <a:t>SLIDE</a:t>
            </a:r>
          </a:p>
        </p:txBody>
      </p:sp>
      <p:sp>
        <p:nvSpPr>
          <p:cNvPr id="3" name="Picture Placeholder 2">
            <a:extLst>
              <a:ext uri="{FF2B5EF4-FFF2-40B4-BE49-F238E27FC236}">
                <a16:creationId xmlns:a16="http://schemas.microsoft.com/office/drawing/2014/main" id="{8625F378-E3B6-430E-A0C8-CEF68EC34867}"/>
              </a:ext>
            </a:extLst>
          </p:cNvPr>
          <p:cNvSpPr>
            <a:spLocks noGrp="1"/>
          </p:cNvSpPr>
          <p:nvPr>
            <p:ph type="pic" idx="1"/>
          </p:nvPr>
        </p:nvSpPr>
        <p:spPr>
          <a:xfrm>
            <a:off x="5231566" y="0"/>
            <a:ext cx="5231567" cy="6857999"/>
          </a:xfrm>
          <a:solidFill>
            <a:schemeClr val="bg1">
              <a:alpha val="35000"/>
            </a:schemeClr>
          </a:solidFill>
        </p:spPr>
        <p:txBody>
          <a:bodyPr anchor="ctr" anchorCtr="0">
            <a:normAutofit/>
          </a:bodyPr>
          <a:lstStyle>
            <a:lvl1pPr marL="0" indent="0" algn="ctr">
              <a:buNone/>
              <a:defRPr sz="20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a:extLst>
              <a:ext uri="{FF2B5EF4-FFF2-40B4-BE49-F238E27FC236}">
                <a16:creationId xmlns:a16="http://schemas.microsoft.com/office/drawing/2014/main" id="{3109A766-AE6E-4EE0-BBA9-267550F4669F}"/>
              </a:ext>
            </a:extLst>
          </p:cNvPr>
          <p:cNvSpPr>
            <a:spLocks noGrp="1"/>
          </p:cNvSpPr>
          <p:nvPr>
            <p:ph type="body" sz="half" idx="2"/>
          </p:nvPr>
        </p:nvSpPr>
        <p:spPr>
          <a:xfrm>
            <a:off x="928800" y="3283710"/>
            <a:ext cx="3932237" cy="2439988"/>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smtClean="0"/>
              <a:t>Edit Master text styles</a:t>
            </a:r>
          </a:p>
        </p:txBody>
      </p:sp>
      <p:sp>
        <p:nvSpPr>
          <p:cNvPr id="5" name="Date Placeholder 4">
            <a:extLst>
              <a:ext uri="{FF2B5EF4-FFF2-40B4-BE49-F238E27FC236}">
                <a16:creationId xmlns:a16="http://schemas.microsoft.com/office/drawing/2014/main" id="{E93FA4ED-DF34-437A-A3DD-C590456AE163}"/>
              </a:ext>
            </a:extLst>
          </p:cNvPr>
          <p:cNvSpPr>
            <a:spLocks noGrp="1"/>
          </p:cNvSpPr>
          <p:nvPr>
            <p:ph type="dt" sz="half" idx="10"/>
          </p:nvPr>
        </p:nvSpPr>
        <p:spPr/>
        <p:txBody>
          <a:bodyPr/>
          <a:lstStyle/>
          <a:p>
            <a:fld id="{B4FDD192-6800-47D0-90F1-7D91FE57976D}" type="datetime1">
              <a:rPr lang="en-US" smtClean="0"/>
              <a:t>5/25/2022</a:t>
            </a:fld>
            <a:endParaRPr lang="en-US" dirty="0"/>
          </a:p>
        </p:txBody>
      </p:sp>
      <p:sp>
        <p:nvSpPr>
          <p:cNvPr id="6" name="Footer Placeholder 5">
            <a:extLst>
              <a:ext uri="{FF2B5EF4-FFF2-40B4-BE49-F238E27FC236}">
                <a16:creationId xmlns:a16="http://schemas.microsoft.com/office/drawing/2014/main" id="{96BE8EAD-D127-4320-BE56-300A2412569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9BD6BD1-5229-4162-9050-A799C112300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841F678A-2BA4-4866-BA2B-804BAFA272E6}"/>
              </a:ext>
            </a:extLst>
          </p:cNvPr>
          <p:cNvSpPr/>
          <p:nvPr userDrawn="1"/>
        </p:nvSpPr>
        <p:spPr>
          <a:xfrm>
            <a:off x="687289" y="0"/>
            <a:ext cx="72000" cy="28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B37F503C-8741-4170-AB97-2F028D895E60}"/>
              </a:ext>
            </a:extLst>
          </p:cNvPr>
          <p:cNvCxnSpPr/>
          <p:nvPr userDrawn="1"/>
        </p:nvCxnSpPr>
        <p:spPr>
          <a:xfrm>
            <a:off x="1068863" y="3169769"/>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A339F42-187E-423E-888A-A223C1B2E02E}"/>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Text Placeholder 15">
            <a:extLst>
              <a:ext uri="{FF2B5EF4-FFF2-40B4-BE49-F238E27FC236}">
                <a16:creationId xmlns:a16="http://schemas.microsoft.com/office/drawing/2014/main" id="{3156C8BB-DCB4-4A6F-9463-81442ECFAE6D}"/>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3" name="Straight Connector 12">
            <a:extLst>
              <a:ext uri="{FF2B5EF4-FFF2-40B4-BE49-F238E27FC236}">
                <a16:creationId xmlns:a16="http://schemas.microsoft.com/office/drawing/2014/main" id="{943ED311-FC15-4C06-8B1C-5C57F3F9A786}"/>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46941A3-2F65-4CFA-8EEF-AB50FBB6660E}"/>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2895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Picture with Caption">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0ED1F5F9-2E42-493E-906D-AA9F7D5F0880}"/>
              </a:ext>
            </a:extLst>
          </p:cNvPr>
          <p:cNvSpPr/>
          <p:nvPr userDrawn="1"/>
        </p:nvSpPr>
        <p:spPr>
          <a:xfrm>
            <a:off x="0" y="5532437"/>
            <a:ext cx="12192000" cy="1325563"/>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BEF872A-3B4F-4F8E-9C76-EEF7A4FEA4D3}"/>
              </a:ext>
            </a:extLst>
          </p:cNvPr>
          <p:cNvSpPr>
            <a:spLocks noGrp="1"/>
          </p:cNvSpPr>
          <p:nvPr>
            <p:ph type="title" hasCustomPrompt="1"/>
          </p:nvPr>
        </p:nvSpPr>
        <p:spPr>
          <a:xfrm>
            <a:off x="928800" y="647703"/>
            <a:ext cx="6291150" cy="1328497"/>
          </a:xfrm>
        </p:spPr>
        <p:txBody>
          <a:bodyPr anchor="b">
            <a:noAutofit/>
          </a:bodyPr>
          <a:lstStyle>
            <a:lvl1pPr>
              <a:defRPr sz="4000">
                <a:gradFill>
                  <a:gsLst>
                    <a:gs pos="0">
                      <a:schemeClr val="bg2"/>
                    </a:gs>
                    <a:gs pos="100000">
                      <a:schemeClr val="accent1"/>
                    </a:gs>
                  </a:gsLst>
                  <a:lin ang="0" scaled="1"/>
                </a:gradFill>
              </a:defRPr>
            </a:lvl1pPr>
          </a:lstStyle>
          <a:p>
            <a:r>
              <a:rPr lang="en-US" dirty="0"/>
              <a:t>PICTURE WITH</a:t>
            </a:r>
            <a:br>
              <a:rPr lang="en-US" dirty="0"/>
            </a:br>
            <a:r>
              <a:rPr lang="en-US" dirty="0"/>
              <a:t>CAPTION SLIDE</a:t>
            </a:r>
          </a:p>
        </p:txBody>
      </p:sp>
      <p:sp>
        <p:nvSpPr>
          <p:cNvPr id="3" name="Picture Placeholder 2">
            <a:extLst>
              <a:ext uri="{FF2B5EF4-FFF2-40B4-BE49-F238E27FC236}">
                <a16:creationId xmlns:a16="http://schemas.microsoft.com/office/drawing/2014/main" id="{8625F378-E3B6-430E-A0C8-CEF68EC34867}"/>
              </a:ext>
            </a:extLst>
          </p:cNvPr>
          <p:cNvSpPr>
            <a:spLocks noGrp="1"/>
          </p:cNvSpPr>
          <p:nvPr>
            <p:ph type="pic" idx="1"/>
          </p:nvPr>
        </p:nvSpPr>
        <p:spPr>
          <a:xfrm>
            <a:off x="0" y="2950934"/>
            <a:ext cx="12192000" cy="2581498"/>
          </a:xfrm>
          <a:solidFill>
            <a:schemeClr val="bg1">
              <a:alpha val="35000"/>
            </a:schemeClr>
          </a:solidFill>
        </p:spPr>
        <p:txBody>
          <a:bodyPr anchor="ctr" anchorCtr="0">
            <a:normAutofit/>
          </a:bodyPr>
          <a:lstStyle>
            <a:lvl1pPr marL="0" indent="0" algn="ctr">
              <a:buNone/>
              <a:defRPr sz="20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a:extLst>
              <a:ext uri="{FF2B5EF4-FFF2-40B4-BE49-F238E27FC236}">
                <a16:creationId xmlns:a16="http://schemas.microsoft.com/office/drawing/2014/main" id="{3109A766-AE6E-4EE0-BBA9-267550F4669F}"/>
              </a:ext>
            </a:extLst>
          </p:cNvPr>
          <p:cNvSpPr>
            <a:spLocks noGrp="1"/>
          </p:cNvSpPr>
          <p:nvPr>
            <p:ph type="body" sz="half" idx="2"/>
          </p:nvPr>
        </p:nvSpPr>
        <p:spPr>
          <a:xfrm>
            <a:off x="928800" y="2216910"/>
            <a:ext cx="6291150" cy="654726"/>
          </a:xfrm>
        </p:spPr>
        <p:txBody>
          <a:bodyPr>
            <a:normAutofit/>
          </a:bodyPr>
          <a:lstStyle>
            <a:lvl1pPr marL="0" indent="0">
              <a:buNone/>
              <a:defRPr lang="en-US" sz="2500" b="1" i="0" kern="1200" dirty="0" smtClean="0">
                <a:solidFill>
                  <a:schemeClr val="bg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smtClean="0"/>
              <a:t>Edit Master text styles</a:t>
            </a:r>
          </a:p>
        </p:txBody>
      </p:sp>
      <p:sp>
        <p:nvSpPr>
          <p:cNvPr id="5" name="Date Placeholder 4">
            <a:extLst>
              <a:ext uri="{FF2B5EF4-FFF2-40B4-BE49-F238E27FC236}">
                <a16:creationId xmlns:a16="http://schemas.microsoft.com/office/drawing/2014/main" id="{E93FA4ED-DF34-437A-A3DD-C590456AE163}"/>
              </a:ext>
            </a:extLst>
          </p:cNvPr>
          <p:cNvSpPr>
            <a:spLocks noGrp="1"/>
          </p:cNvSpPr>
          <p:nvPr>
            <p:ph type="dt" sz="half" idx="10"/>
          </p:nvPr>
        </p:nvSpPr>
        <p:spPr/>
        <p:txBody>
          <a:bodyPr/>
          <a:lstStyle/>
          <a:p>
            <a:fld id="{CABEC1E2-BCC4-44B2-A3D7-036C18CBFA1C}" type="datetime1">
              <a:rPr lang="en-US" smtClean="0"/>
              <a:t>5/25/2022</a:t>
            </a:fld>
            <a:endParaRPr lang="en-US" dirty="0"/>
          </a:p>
        </p:txBody>
      </p:sp>
      <p:sp>
        <p:nvSpPr>
          <p:cNvPr id="6" name="Footer Placeholder 5">
            <a:extLst>
              <a:ext uri="{FF2B5EF4-FFF2-40B4-BE49-F238E27FC236}">
                <a16:creationId xmlns:a16="http://schemas.microsoft.com/office/drawing/2014/main" id="{96BE8EAD-D127-4320-BE56-300A2412569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9BD6BD1-5229-4162-9050-A799C112300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841F678A-2BA4-4866-BA2B-804BAFA272E6}"/>
              </a:ext>
            </a:extLst>
          </p:cNvPr>
          <p:cNvSpPr/>
          <p:nvPr userDrawn="1"/>
        </p:nvSpPr>
        <p:spPr>
          <a:xfrm>
            <a:off x="687289" y="0"/>
            <a:ext cx="71723" cy="1813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B37F503C-8741-4170-AB97-2F028D895E60}"/>
              </a:ext>
            </a:extLst>
          </p:cNvPr>
          <p:cNvCxnSpPr/>
          <p:nvPr userDrawn="1"/>
        </p:nvCxnSpPr>
        <p:spPr>
          <a:xfrm>
            <a:off x="1068863" y="2102969"/>
            <a:ext cx="630936"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A339F42-187E-423E-888A-A223C1B2E02E}"/>
              </a:ext>
            </a:extLst>
          </p:cNvPr>
          <p:cNvCxnSpPr>
            <a:cxnSpLocks/>
          </p:cNvCxnSpPr>
          <p:nvPr userDrawn="1"/>
        </p:nvCxnSpPr>
        <p:spPr>
          <a:xfrm>
            <a:off x="11190767" y="800959"/>
            <a:ext cx="1001233"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 Placeholder 15">
            <a:extLst>
              <a:ext uri="{FF2B5EF4-FFF2-40B4-BE49-F238E27FC236}">
                <a16:creationId xmlns:a16="http://schemas.microsoft.com/office/drawing/2014/main" id="{3156C8BB-DCB4-4A6F-9463-81442ECFAE6D}"/>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accent1"/>
                </a:solidFill>
              </a:defRPr>
            </a:lvl1pPr>
          </a:lstStyle>
          <a:p>
            <a:pPr lvl="0"/>
            <a:r>
              <a:rPr lang="en-US" dirty="0"/>
              <a:t>20XX</a:t>
            </a:r>
          </a:p>
        </p:txBody>
      </p:sp>
      <p:cxnSp>
        <p:nvCxnSpPr>
          <p:cNvPr id="14" name="Straight Connector 13">
            <a:extLst>
              <a:ext uri="{FF2B5EF4-FFF2-40B4-BE49-F238E27FC236}">
                <a16:creationId xmlns:a16="http://schemas.microsoft.com/office/drawing/2014/main" id="{046941A3-2F65-4CFA-8EEF-AB50FBB6660E}"/>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8707FDA-D4BE-43FA-91CD-CBA55EB8CA17}"/>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67538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01289E2-E0FB-4100-99AE-FC48AB519EE0}"/>
              </a:ext>
            </a:extLst>
          </p:cNvPr>
          <p:cNvSpPr/>
          <p:nvPr userDrawn="1"/>
        </p:nvSpPr>
        <p:spPr>
          <a:xfrm>
            <a:off x="120000" y="117000"/>
            <a:ext cx="11952000" cy="6624000"/>
          </a:xfrm>
          <a:prstGeom prst="rect">
            <a:avLst/>
          </a:prstGeom>
          <a:gradFill flip="none" rotWithShape="1">
            <a:gsLst>
              <a:gs pos="0">
                <a:schemeClr val="bg2">
                  <a:alpha val="85000"/>
                </a:schemeClr>
              </a:gs>
              <a:gs pos="100000">
                <a:schemeClr val="accent1">
                  <a:alpha val="85000"/>
                </a:schemeClr>
              </a:gs>
            </a:gsLst>
            <a:lin ang="0" scaled="1"/>
            <a:tileRect/>
          </a:gradFill>
          <a:ln w="273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BEF872A-3B4F-4F8E-9C76-EEF7A4FEA4D3}"/>
              </a:ext>
            </a:extLst>
          </p:cNvPr>
          <p:cNvSpPr>
            <a:spLocks noGrp="1"/>
          </p:cNvSpPr>
          <p:nvPr>
            <p:ph type="title" hasCustomPrompt="1"/>
          </p:nvPr>
        </p:nvSpPr>
        <p:spPr>
          <a:xfrm>
            <a:off x="928800" y="652069"/>
            <a:ext cx="3932237" cy="2390931"/>
          </a:xfrm>
        </p:spPr>
        <p:txBody>
          <a:bodyPr anchor="b">
            <a:noAutofit/>
          </a:bodyPr>
          <a:lstStyle>
            <a:lvl1pPr>
              <a:defRPr sz="4000"/>
            </a:lvl1pPr>
          </a:lstStyle>
          <a:p>
            <a:r>
              <a:rPr lang="en-US" dirty="0"/>
              <a:t>PICTURE</a:t>
            </a:r>
            <a:br>
              <a:rPr lang="en-US" dirty="0"/>
            </a:br>
            <a:r>
              <a:rPr lang="en-US" dirty="0"/>
              <a:t>WITH</a:t>
            </a:r>
            <a:br>
              <a:rPr lang="en-US" dirty="0"/>
            </a:br>
            <a:r>
              <a:rPr lang="en-US" dirty="0"/>
              <a:t>CAPTION</a:t>
            </a:r>
            <a:br>
              <a:rPr lang="en-US" dirty="0"/>
            </a:br>
            <a:r>
              <a:rPr lang="en-US" dirty="0"/>
              <a:t>SLIDE</a:t>
            </a:r>
          </a:p>
        </p:txBody>
      </p:sp>
      <p:sp>
        <p:nvSpPr>
          <p:cNvPr id="3" name="Picture Placeholder 2">
            <a:extLst>
              <a:ext uri="{FF2B5EF4-FFF2-40B4-BE49-F238E27FC236}">
                <a16:creationId xmlns:a16="http://schemas.microsoft.com/office/drawing/2014/main" id="{8625F378-E3B6-430E-A0C8-CEF68EC34867}"/>
              </a:ext>
            </a:extLst>
          </p:cNvPr>
          <p:cNvSpPr>
            <a:spLocks noGrp="1"/>
          </p:cNvSpPr>
          <p:nvPr>
            <p:ph type="pic" idx="1"/>
          </p:nvPr>
        </p:nvSpPr>
        <p:spPr>
          <a:xfrm>
            <a:off x="5231566" y="255600"/>
            <a:ext cx="5231567" cy="6346800"/>
          </a:xfrm>
          <a:solidFill>
            <a:schemeClr val="bg1">
              <a:alpha val="35000"/>
            </a:schemeClr>
          </a:solidFill>
        </p:spPr>
        <p:txBody>
          <a:bodyPr anchor="ctr" anchorCtr="0">
            <a:normAutofit/>
          </a:bodyPr>
          <a:lstStyle>
            <a:lvl1pPr marL="0" indent="0" algn="ctr">
              <a:buNone/>
              <a:defRPr sz="20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a:extLst>
              <a:ext uri="{FF2B5EF4-FFF2-40B4-BE49-F238E27FC236}">
                <a16:creationId xmlns:a16="http://schemas.microsoft.com/office/drawing/2014/main" id="{3109A766-AE6E-4EE0-BBA9-267550F4669F}"/>
              </a:ext>
            </a:extLst>
          </p:cNvPr>
          <p:cNvSpPr>
            <a:spLocks noGrp="1"/>
          </p:cNvSpPr>
          <p:nvPr>
            <p:ph type="body" sz="half" idx="2"/>
          </p:nvPr>
        </p:nvSpPr>
        <p:spPr>
          <a:xfrm>
            <a:off x="928800" y="3283710"/>
            <a:ext cx="3932237" cy="2439988"/>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smtClean="0"/>
              <a:t>Edit Master text styles</a:t>
            </a:r>
          </a:p>
        </p:txBody>
      </p:sp>
      <p:sp>
        <p:nvSpPr>
          <p:cNvPr id="5" name="Date Placeholder 4">
            <a:extLst>
              <a:ext uri="{FF2B5EF4-FFF2-40B4-BE49-F238E27FC236}">
                <a16:creationId xmlns:a16="http://schemas.microsoft.com/office/drawing/2014/main" id="{E93FA4ED-DF34-437A-A3DD-C590456AE163}"/>
              </a:ext>
            </a:extLst>
          </p:cNvPr>
          <p:cNvSpPr>
            <a:spLocks noGrp="1"/>
          </p:cNvSpPr>
          <p:nvPr>
            <p:ph type="dt" sz="half" idx="10"/>
          </p:nvPr>
        </p:nvSpPr>
        <p:spPr/>
        <p:txBody>
          <a:bodyPr/>
          <a:lstStyle/>
          <a:p>
            <a:fld id="{7D989723-4BF4-48A4-B5CD-B482435A8942}" type="datetime1">
              <a:rPr lang="en-US" smtClean="0"/>
              <a:t>5/25/2022</a:t>
            </a:fld>
            <a:endParaRPr lang="en-US" dirty="0"/>
          </a:p>
        </p:txBody>
      </p:sp>
      <p:sp>
        <p:nvSpPr>
          <p:cNvPr id="6" name="Footer Placeholder 5">
            <a:extLst>
              <a:ext uri="{FF2B5EF4-FFF2-40B4-BE49-F238E27FC236}">
                <a16:creationId xmlns:a16="http://schemas.microsoft.com/office/drawing/2014/main" id="{96BE8EAD-D127-4320-BE56-300A2412569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9BD6BD1-5229-4162-9050-A799C112300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841F678A-2BA4-4866-BA2B-804BAFA272E6}"/>
              </a:ext>
            </a:extLst>
          </p:cNvPr>
          <p:cNvSpPr/>
          <p:nvPr userDrawn="1"/>
        </p:nvSpPr>
        <p:spPr>
          <a:xfrm>
            <a:off x="687289" y="0"/>
            <a:ext cx="72000" cy="28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B37F503C-8741-4170-AB97-2F028D895E60}"/>
              </a:ext>
            </a:extLst>
          </p:cNvPr>
          <p:cNvCxnSpPr/>
          <p:nvPr userDrawn="1"/>
        </p:nvCxnSpPr>
        <p:spPr>
          <a:xfrm>
            <a:off x="1068863" y="3169769"/>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BF50E9D-E2D8-41FB-816D-829494C06AD8}"/>
              </a:ext>
            </a:extLst>
          </p:cNvPr>
          <p:cNvCxnSpPr>
            <a:cxnSpLocks/>
          </p:cNvCxnSpPr>
          <p:nvPr userDrawn="1"/>
        </p:nvCxnSpPr>
        <p:spPr>
          <a:xfrm>
            <a:off x="10939723"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Text Placeholder 15">
            <a:extLst>
              <a:ext uri="{FF2B5EF4-FFF2-40B4-BE49-F238E27FC236}">
                <a16:creationId xmlns:a16="http://schemas.microsoft.com/office/drawing/2014/main" id="{0C17ED7B-D5EA-4FB8-8E1B-F04BFE982E63}"/>
              </a:ext>
            </a:extLst>
          </p:cNvPr>
          <p:cNvSpPr>
            <a:spLocks noGrp="1"/>
          </p:cNvSpPr>
          <p:nvPr>
            <p:ph type="body" sz="quarter" idx="15" hasCustomPrompt="1"/>
          </p:nvPr>
        </p:nvSpPr>
        <p:spPr>
          <a:xfrm>
            <a:off x="10832539"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20" name="Straight Connector 19">
            <a:extLst>
              <a:ext uri="{FF2B5EF4-FFF2-40B4-BE49-F238E27FC236}">
                <a16:creationId xmlns:a16="http://schemas.microsoft.com/office/drawing/2014/main" id="{4A992C28-7C5F-479C-A649-564EFD0EEABF}"/>
              </a:ext>
            </a:extLst>
          </p:cNvPr>
          <p:cNvCxnSpPr>
            <a:cxnSpLocks/>
          </p:cNvCxnSpPr>
          <p:nvPr userDrawn="1"/>
        </p:nvCxnSpPr>
        <p:spPr>
          <a:xfrm flipV="1">
            <a:off x="11663289" y="6300217"/>
            <a:ext cx="0" cy="31022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D1F0C21-A9B5-47E2-93F8-6226D37312FC}"/>
              </a:ext>
            </a:extLst>
          </p:cNvPr>
          <p:cNvCxnSpPr>
            <a:cxnSpLocks/>
          </p:cNvCxnSpPr>
          <p:nvPr userDrawn="1"/>
        </p:nvCxnSpPr>
        <p:spPr>
          <a:xfrm>
            <a:off x="256374" y="6168360"/>
            <a:ext cx="1508418"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04376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FC33DF7-D0A2-49E4-BF1D-6DC097E62DC5}"/>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BEF872A-3B4F-4F8E-9C76-EEF7A4FEA4D3}"/>
              </a:ext>
            </a:extLst>
          </p:cNvPr>
          <p:cNvSpPr>
            <a:spLocks noGrp="1"/>
          </p:cNvSpPr>
          <p:nvPr>
            <p:ph type="title" hasCustomPrompt="1"/>
          </p:nvPr>
        </p:nvSpPr>
        <p:spPr>
          <a:xfrm>
            <a:off x="1519351" y="652069"/>
            <a:ext cx="3490800" cy="2390931"/>
          </a:xfrm>
        </p:spPr>
        <p:txBody>
          <a:bodyPr anchor="b">
            <a:noAutofit/>
          </a:bodyPr>
          <a:lstStyle>
            <a:lvl1pPr>
              <a:defRPr sz="4000"/>
            </a:lvl1pPr>
          </a:lstStyle>
          <a:p>
            <a:r>
              <a:rPr lang="en-US" dirty="0"/>
              <a:t>PICTURE</a:t>
            </a:r>
            <a:br>
              <a:rPr lang="en-US" dirty="0"/>
            </a:br>
            <a:r>
              <a:rPr lang="en-US" dirty="0"/>
              <a:t>WITH</a:t>
            </a:r>
            <a:br>
              <a:rPr lang="en-US" dirty="0"/>
            </a:br>
            <a:r>
              <a:rPr lang="en-US" dirty="0"/>
              <a:t>CAPTION</a:t>
            </a:r>
            <a:br>
              <a:rPr lang="en-US" dirty="0"/>
            </a:br>
            <a:r>
              <a:rPr lang="en-US" dirty="0"/>
              <a:t>SLIDE</a:t>
            </a:r>
          </a:p>
        </p:txBody>
      </p:sp>
      <p:sp>
        <p:nvSpPr>
          <p:cNvPr id="3" name="Picture Placeholder 2">
            <a:extLst>
              <a:ext uri="{FF2B5EF4-FFF2-40B4-BE49-F238E27FC236}">
                <a16:creationId xmlns:a16="http://schemas.microsoft.com/office/drawing/2014/main" id="{8625F378-E3B6-430E-A0C8-CEF68EC34867}"/>
              </a:ext>
            </a:extLst>
          </p:cNvPr>
          <p:cNvSpPr>
            <a:spLocks noGrp="1"/>
          </p:cNvSpPr>
          <p:nvPr>
            <p:ph type="pic" idx="1"/>
          </p:nvPr>
        </p:nvSpPr>
        <p:spPr>
          <a:xfrm>
            <a:off x="5231566" y="0"/>
            <a:ext cx="5231567" cy="6857999"/>
          </a:xfrm>
          <a:solidFill>
            <a:schemeClr val="bg1">
              <a:alpha val="35000"/>
            </a:schemeClr>
          </a:solidFill>
        </p:spPr>
        <p:txBody>
          <a:bodyPr anchor="ctr" anchorCtr="0">
            <a:normAutofit/>
          </a:bodyPr>
          <a:lstStyle>
            <a:lvl1pPr marL="0" indent="0" algn="ctr">
              <a:buNone/>
              <a:defRPr sz="20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a:extLst>
              <a:ext uri="{FF2B5EF4-FFF2-40B4-BE49-F238E27FC236}">
                <a16:creationId xmlns:a16="http://schemas.microsoft.com/office/drawing/2014/main" id="{3109A766-AE6E-4EE0-BBA9-267550F4669F}"/>
              </a:ext>
            </a:extLst>
          </p:cNvPr>
          <p:cNvSpPr>
            <a:spLocks noGrp="1"/>
          </p:cNvSpPr>
          <p:nvPr>
            <p:ph type="body" sz="half" idx="2"/>
          </p:nvPr>
        </p:nvSpPr>
        <p:spPr>
          <a:xfrm>
            <a:off x="1519351" y="3283710"/>
            <a:ext cx="3490800" cy="2439988"/>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smtClean="0"/>
              <a:t>Edit Master text styles</a:t>
            </a:r>
          </a:p>
        </p:txBody>
      </p:sp>
      <p:sp>
        <p:nvSpPr>
          <p:cNvPr id="5" name="Date Placeholder 4">
            <a:extLst>
              <a:ext uri="{FF2B5EF4-FFF2-40B4-BE49-F238E27FC236}">
                <a16:creationId xmlns:a16="http://schemas.microsoft.com/office/drawing/2014/main" id="{E93FA4ED-DF34-437A-A3DD-C590456AE163}"/>
              </a:ext>
            </a:extLst>
          </p:cNvPr>
          <p:cNvSpPr>
            <a:spLocks noGrp="1"/>
          </p:cNvSpPr>
          <p:nvPr>
            <p:ph type="dt" sz="half" idx="10"/>
          </p:nvPr>
        </p:nvSpPr>
        <p:spPr/>
        <p:txBody>
          <a:bodyPr/>
          <a:lstStyle/>
          <a:p>
            <a:fld id="{934AF4EC-7DDE-4C95-9956-59513BFBB065}" type="datetime1">
              <a:rPr lang="en-US" smtClean="0"/>
              <a:t>5/25/2022</a:t>
            </a:fld>
            <a:endParaRPr lang="en-US" dirty="0"/>
          </a:p>
        </p:txBody>
      </p:sp>
      <p:sp>
        <p:nvSpPr>
          <p:cNvPr id="6" name="Footer Placeholder 5">
            <a:extLst>
              <a:ext uri="{FF2B5EF4-FFF2-40B4-BE49-F238E27FC236}">
                <a16:creationId xmlns:a16="http://schemas.microsoft.com/office/drawing/2014/main" id="{96BE8EAD-D127-4320-BE56-300A2412569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9BD6BD1-5229-4162-9050-A799C112300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841F678A-2BA4-4866-BA2B-804BAFA272E6}"/>
              </a:ext>
            </a:extLst>
          </p:cNvPr>
          <p:cNvSpPr/>
          <p:nvPr userDrawn="1"/>
        </p:nvSpPr>
        <p:spPr>
          <a:xfrm>
            <a:off x="1277838" y="837332"/>
            <a:ext cx="72843" cy="20426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B37F503C-8741-4170-AB97-2F028D895E60}"/>
              </a:ext>
            </a:extLst>
          </p:cNvPr>
          <p:cNvCxnSpPr/>
          <p:nvPr userDrawn="1"/>
        </p:nvCxnSpPr>
        <p:spPr>
          <a:xfrm>
            <a:off x="1659413" y="3169769"/>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A339F42-187E-423E-888A-A223C1B2E02E}"/>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Text Placeholder 15">
            <a:extLst>
              <a:ext uri="{FF2B5EF4-FFF2-40B4-BE49-F238E27FC236}">
                <a16:creationId xmlns:a16="http://schemas.microsoft.com/office/drawing/2014/main" id="{3156C8BB-DCB4-4A6F-9463-81442ECFAE6D}"/>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3" name="Straight Connector 12">
            <a:extLst>
              <a:ext uri="{FF2B5EF4-FFF2-40B4-BE49-F238E27FC236}">
                <a16:creationId xmlns:a16="http://schemas.microsoft.com/office/drawing/2014/main" id="{943ED311-FC15-4C06-8B1C-5C57F3F9A786}"/>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46941A3-2F65-4CFA-8EEF-AB50FBB6660E}"/>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70207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Picture with Caption">
    <p:bg>
      <p:bgPr>
        <a:solidFill>
          <a:schemeClr val="bg1"/>
        </a:solidFill>
        <a:effectLst/>
      </p:bgPr>
    </p:bg>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4FC6DCA8-CFF5-4F20-A410-C3EA0873DEFA}"/>
              </a:ext>
            </a:extLst>
          </p:cNvPr>
          <p:cNvSpPr>
            <a:spLocks noGrp="1"/>
          </p:cNvSpPr>
          <p:nvPr>
            <p:ph type="pic" sz="quarter" idx="15"/>
          </p:nvPr>
        </p:nvSpPr>
        <p:spPr>
          <a:xfrm>
            <a:off x="0" y="0"/>
            <a:ext cx="12191999" cy="4251153"/>
          </a:xfrm>
          <a:custGeom>
            <a:avLst/>
            <a:gdLst>
              <a:gd name="connsiteX0" fmla="*/ 0 w 12191999"/>
              <a:gd name="connsiteY0" fmla="*/ 0 h 4251153"/>
              <a:gd name="connsiteX1" fmla="*/ 12191999 w 12191999"/>
              <a:gd name="connsiteY1" fmla="*/ 0 h 4251153"/>
              <a:gd name="connsiteX2" fmla="*/ 12191999 w 12191999"/>
              <a:gd name="connsiteY2" fmla="*/ 795243 h 4251153"/>
              <a:gd name="connsiteX3" fmla="*/ 11190767 w 12191999"/>
              <a:gd name="connsiteY3" fmla="*/ 795243 h 4251153"/>
              <a:gd name="connsiteX4" fmla="*/ 11190767 w 12191999"/>
              <a:gd name="connsiteY4" fmla="*/ 802443 h 4251153"/>
              <a:gd name="connsiteX5" fmla="*/ 12191999 w 12191999"/>
              <a:gd name="connsiteY5" fmla="*/ 802443 h 4251153"/>
              <a:gd name="connsiteX6" fmla="*/ 12191999 w 12191999"/>
              <a:gd name="connsiteY6" fmla="*/ 4251153 h 4251153"/>
              <a:gd name="connsiteX7" fmla="*/ 0 w 12191999"/>
              <a:gd name="connsiteY7" fmla="*/ 4251153 h 4251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4251153">
                <a:moveTo>
                  <a:pt x="0" y="0"/>
                </a:moveTo>
                <a:lnTo>
                  <a:pt x="12191999" y="0"/>
                </a:lnTo>
                <a:lnTo>
                  <a:pt x="12191999" y="795243"/>
                </a:lnTo>
                <a:lnTo>
                  <a:pt x="11190767" y="795243"/>
                </a:lnTo>
                <a:lnTo>
                  <a:pt x="11190767" y="802443"/>
                </a:lnTo>
                <a:lnTo>
                  <a:pt x="12191999" y="802443"/>
                </a:lnTo>
                <a:lnTo>
                  <a:pt x="12191999" y="4251153"/>
                </a:lnTo>
                <a:lnTo>
                  <a:pt x="0" y="4251153"/>
                </a:lnTo>
                <a:close/>
              </a:path>
            </a:pathLst>
          </a:custGeom>
          <a:solidFill>
            <a:schemeClr val="bg1">
              <a:alpha val="50000"/>
            </a:schemeClr>
          </a:solidFill>
        </p:spPr>
        <p:txBody>
          <a:bodyPr wrap="square" anchor="ctr" anchorCtr="0">
            <a:noAutofit/>
          </a:bodyPr>
          <a:lstStyle>
            <a:lvl1pPr marL="0" indent="0" algn="ctr">
              <a:buNone/>
              <a:defRPr sz="1500"/>
            </a:lvl1pPr>
          </a:lstStyle>
          <a:p>
            <a:r>
              <a:rPr lang="en-US" noProof="0" smtClean="0"/>
              <a:t>Click icon to add picture</a:t>
            </a:r>
            <a:endParaRPr lang="en-US" noProof="0"/>
          </a:p>
        </p:txBody>
      </p:sp>
      <p:sp>
        <p:nvSpPr>
          <p:cNvPr id="11" name="Rectangle 10">
            <a:extLst>
              <a:ext uri="{FF2B5EF4-FFF2-40B4-BE49-F238E27FC236}">
                <a16:creationId xmlns:a16="http://schemas.microsoft.com/office/drawing/2014/main" id="{7E6F6CA0-765E-484B-B9C2-16E6A4F4986D}"/>
              </a:ext>
            </a:extLst>
          </p:cNvPr>
          <p:cNvSpPr/>
          <p:nvPr userDrawn="1"/>
        </p:nvSpPr>
        <p:spPr>
          <a:xfrm>
            <a:off x="0" y="4251158"/>
            <a:ext cx="12192000" cy="2606842"/>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6320892" y="5027253"/>
            <a:ext cx="5373461" cy="1132143"/>
          </a:xfrm>
        </p:spPr>
        <p:txBody>
          <a:bodyPr>
            <a:normAutofit/>
          </a:bodyPr>
          <a:lstStyle>
            <a:lvl1pPr marL="0" indent="0" algn="l">
              <a:buNone/>
              <a:defRPr sz="25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Lorem Ipsum Dolor</a:t>
            </a:r>
          </a:p>
        </p:txBody>
      </p:sp>
      <p:cxnSp>
        <p:nvCxnSpPr>
          <p:cNvPr id="20" name="Straight Connector 19">
            <a:extLst>
              <a:ext uri="{FF2B5EF4-FFF2-40B4-BE49-F238E27FC236}">
                <a16:creationId xmlns:a16="http://schemas.microsoft.com/office/drawing/2014/main" id="{4B6A7686-9AC4-4F00-9096-A661393BEBDC}"/>
              </a:ext>
            </a:extLst>
          </p:cNvPr>
          <p:cNvCxnSpPr/>
          <p:nvPr userDrawn="1"/>
        </p:nvCxnSpPr>
        <p:spPr>
          <a:xfrm>
            <a:off x="1838883" y="6072701"/>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694226" y="4626870"/>
            <a:ext cx="4626665" cy="1389106"/>
          </a:xfrm>
        </p:spPr>
        <p:txBody>
          <a:bodyPr anchor="b">
            <a:normAutofit/>
          </a:bodyPr>
          <a:lstStyle>
            <a:lvl1pPr algn="l">
              <a:defRPr sz="4000" b="1">
                <a:solidFill>
                  <a:schemeClr val="bg1"/>
                </a:solidFill>
              </a:defRPr>
            </a:lvl1pPr>
          </a:lstStyle>
          <a:p>
            <a:r>
              <a:rPr lang="en-US" noProof="0"/>
              <a:t>PICTURE</a:t>
            </a:r>
            <a:br>
              <a:rPr lang="en-US" noProof="0"/>
            </a:br>
            <a:r>
              <a:rPr lang="en-US" noProof="0"/>
              <a:t>SLIDE</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E11F7C77-DBB5-4D0F-9120-27BDB5B99C32}" type="datetime1">
              <a:rPr lang="en-US" noProof="0" smtClean="0"/>
              <a:t>5/25/2022</a:t>
            </a:fld>
            <a:endParaRPr lang="en-US" noProof="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a:xfrm>
            <a:off x="1694226" y="6159402"/>
            <a:ext cx="2154460" cy="365125"/>
          </a:xfrm>
        </p:spPr>
        <p:txBody>
          <a:bodyPr/>
          <a:lstStyle/>
          <a:p>
            <a:r>
              <a:rPr lang="en-US" noProof="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noProof="0" smtClean="0"/>
              <a:t>‹#›</a:t>
            </a:fld>
            <a:endParaRPr lang="en-US" noProof="0"/>
          </a:p>
        </p:txBody>
      </p:sp>
      <p:cxnSp>
        <p:nvCxnSpPr>
          <p:cNvPr id="17" name="Straight Connector 16">
            <a:extLst>
              <a:ext uri="{FF2B5EF4-FFF2-40B4-BE49-F238E27FC236}">
                <a16:creationId xmlns:a16="http://schemas.microsoft.com/office/drawing/2014/main" id="{3AE6B4C8-5DC5-48CB-A4AB-540F064C26CA}"/>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CBA6E06C-D6DA-4EDA-9A87-02C42E3144CB}"/>
              </a:ext>
            </a:extLst>
          </p:cNvPr>
          <p:cNvSpPr/>
          <p:nvPr userDrawn="1"/>
        </p:nvSpPr>
        <p:spPr>
          <a:xfrm>
            <a:off x="1283369" y="4914000"/>
            <a:ext cx="72000" cy="19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cxnSp>
        <p:nvCxnSpPr>
          <p:cNvPr id="22" name="Straight Connector 21">
            <a:extLst>
              <a:ext uri="{FF2B5EF4-FFF2-40B4-BE49-F238E27FC236}">
                <a16:creationId xmlns:a16="http://schemas.microsoft.com/office/drawing/2014/main" id="{E088D115-EF5A-444B-AD3E-D2EE18401B4A}"/>
              </a:ext>
            </a:extLst>
          </p:cNvPr>
          <p:cNvCxnSpPr>
            <a:cxnSpLocks/>
          </p:cNvCxnSpPr>
          <p:nvPr userDrawn="1"/>
        </p:nvCxnSpPr>
        <p:spPr>
          <a:xfrm>
            <a:off x="11184000" y="805368"/>
            <a:ext cx="1008000"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Text Placeholder 15">
            <a:extLst>
              <a:ext uri="{FF2B5EF4-FFF2-40B4-BE49-F238E27FC236}">
                <a16:creationId xmlns:a16="http://schemas.microsoft.com/office/drawing/2014/main" id="{D9DE605B-C51B-41B7-9FCB-86CE13FFB5F6}"/>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accent1"/>
                </a:solidFill>
              </a:defRPr>
            </a:lvl1pPr>
          </a:lstStyle>
          <a:p>
            <a:pPr lvl="0"/>
            <a:r>
              <a:rPr lang="en-US" noProof="0"/>
              <a:t>20XX</a:t>
            </a:r>
          </a:p>
        </p:txBody>
      </p:sp>
    </p:spTree>
    <p:extLst>
      <p:ext uri="{BB962C8B-B14F-4D97-AF65-F5344CB8AC3E}">
        <p14:creationId xmlns:p14="http://schemas.microsoft.com/office/powerpoint/2010/main" val="14624940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vervie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68D5CEF0-7838-4E94-B0E2-6286757235DA}"/>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E45FD86-80D5-4520-8C38-1EDDAB179D77}"/>
              </a:ext>
            </a:extLst>
          </p:cNvPr>
          <p:cNvSpPr>
            <a:spLocks noGrp="1"/>
          </p:cNvSpPr>
          <p:nvPr>
            <p:ph type="title" hasCustomPrompt="1"/>
          </p:nvPr>
        </p:nvSpPr>
        <p:spPr>
          <a:xfrm>
            <a:off x="928800" y="607100"/>
            <a:ext cx="4737482" cy="697044"/>
          </a:xfrm>
        </p:spPr>
        <p:txBody>
          <a:bodyPr anchor="b">
            <a:noAutofit/>
          </a:bodyPr>
          <a:lstStyle>
            <a:lvl1pPr>
              <a:defRPr lang="en-US" sz="4000" b="1" kern="1200" dirty="0">
                <a:solidFill>
                  <a:schemeClr val="bg1"/>
                </a:solidFill>
                <a:latin typeface="+mj-lt"/>
                <a:ea typeface="+mj-ea"/>
                <a:cs typeface="+mj-cs"/>
              </a:defRPr>
            </a:lvl1pPr>
          </a:lstStyle>
          <a:p>
            <a:r>
              <a:rPr lang="en-US" dirty="0"/>
              <a:t>OVERVIEW SLIDE</a:t>
            </a:r>
          </a:p>
        </p:txBody>
      </p:sp>
      <p:sp>
        <p:nvSpPr>
          <p:cNvPr id="4" name="Text Placeholder 3">
            <a:extLst>
              <a:ext uri="{FF2B5EF4-FFF2-40B4-BE49-F238E27FC236}">
                <a16:creationId xmlns:a16="http://schemas.microsoft.com/office/drawing/2014/main" id="{28B7C16C-60B5-44CB-B3D5-09EA7F61FE42}"/>
              </a:ext>
            </a:extLst>
          </p:cNvPr>
          <p:cNvSpPr>
            <a:spLocks noGrp="1"/>
          </p:cNvSpPr>
          <p:nvPr>
            <p:ph type="body" sz="half" idx="2" hasCustomPrompt="1"/>
          </p:nvPr>
        </p:nvSpPr>
        <p:spPr>
          <a:xfrm>
            <a:off x="928801" y="26355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1 Title</a:t>
            </a:r>
          </a:p>
        </p:txBody>
      </p:sp>
      <p:sp>
        <p:nvSpPr>
          <p:cNvPr id="5" name="Date Placeholder 4">
            <a:extLst>
              <a:ext uri="{FF2B5EF4-FFF2-40B4-BE49-F238E27FC236}">
                <a16:creationId xmlns:a16="http://schemas.microsoft.com/office/drawing/2014/main" id="{0B4BC91B-2A3F-445A-9C91-9BF7826133E6}"/>
              </a:ext>
            </a:extLst>
          </p:cNvPr>
          <p:cNvSpPr>
            <a:spLocks noGrp="1"/>
          </p:cNvSpPr>
          <p:nvPr>
            <p:ph type="dt" sz="half" idx="10"/>
          </p:nvPr>
        </p:nvSpPr>
        <p:spPr/>
        <p:txBody>
          <a:bodyPr/>
          <a:lstStyle/>
          <a:p>
            <a:fld id="{0DA57DDE-1A3D-4921-8DA7-F028633C78C6}" type="datetime1">
              <a:rPr lang="en-US" smtClean="0"/>
              <a:t>5/25/2022</a:t>
            </a:fld>
            <a:endParaRPr lang="en-US" dirty="0"/>
          </a:p>
        </p:txBody>
      </p:sp>
      <p:sp>
        <p:nvSpPr>
          <p:cNvPr id="6" name="Footer Placeholder 5">
            <a:extLst>
              <a:ext uri="{FF2B5EF4-FFF2-40B4-BE49-F238E27FC236}">
                <a16:creationId xmlns:a16="http://schemas.microsoft.com/office/drawing/2014/main" id="{FBF24CAE-7220-4370-B793-B9D4AA1A3A5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32DF5915-4FF1-41EB-9C2F-1918DA858BB2}"/>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663C2BC3-19D8-497A-B742-E2E5155DEA2E}"/>
              </a:ext>
            </a:extLst>
          </p:cNvPr>
          <p:cNvSpPr/>
          <p:nvPr userDrawn="1"/>
        </p:nvSpPr>
        <p:spPr>
          <a:xfrm>
            <a:off x="687289" y="0"/>
            <a:ext cx="72000" cy="11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Connector 11">
            <a:extLst>
              <a:ext uri="{FF2B5EF4-FFF2-40B4-BE49-F238E27FC236}">
                <a16:creationId xmlns:a16="http://schemas.microsoft.com/office/drawing/2014/main" id="{78AD1AF6-056E-449E-ABB4-F42FCFF2154D}"/>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5">
            <a:extLst>
              <a:ext uri="{FF2B5EF4-FFF2-40B4-BE49-F238E27FC236}">
                <a16:creationId xmlns:a16="http://schemas.microsoft.com/office/drawing/2014/main" id="{B49EFE94-C72E-4FA8-9AE2-70BFB09FB2C1}"/>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4" name="Straight Connector 13">
            <a:extLst>
              <a:ext uri="{FF2B5EF4-FFF2-40B4-BE49-F238E27FC236}">
                <a16:creationId xmlns:a16="http://schemas.microsoft.com/office/drawing/2014/main" id="{897F17BC-9B89-4B33-A693-1583A7EAEED0}"/>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52FBCB0-43B1-4129-B190-2F32EAB36A71}"/>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AF92140-8242-4A51-9463-35E60CF48BE9}"/>
              </a:ext>
            </a:extLst>
          </p:cNvPr>
          <p:cNvCxnSpPr>
            <a:cxnSpLocks/>
          </p:cNvCxnSpPr>
          <p:nvPr userDrawn="1"/>
        </p:nvCxnSpPr>
        <p:spPr>
          <a:xfrm>
            <a:off x="11192400" y="802800"/>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8D84BA3-D783-472E-AB10-C96A8DE8D0DD}"/>
              </a:ext>
            </a:extLst>
          </p:cNvPr>
          <p:cNvCxnSpPr>
            <a:cxnSpLocks/>
          </p:cNvCxnSpPr>
          <p:nvPr userDrawn="1"/>
        </p:nvCxnSpPr>
        <p:spPr>
          <a:xfrm rot="16200000">
            <a:off x="11383200" y="6580800"/>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5" name="Text Placeholder 3">
            <a:extLst>
              <a:ext uri="{FF2B5EF4-FFF2-40B4-BE49-F238E27FC236}">
                <a16:creationId xmlns:a16="http://schemas.microsoft.com/office/drawing/2014/main" id="{2BBCA2FF-2B83-4966-811C-E9FEEB77CBE4}"/>
              </a:ext>
            </a:extLst>
          </p:cNvPr>
          <p:cNvSpPr>
            <a:spLocks noGrp="1"/>
          </p:cNvSpPr>
          <p:nvPr>
            <p:ph type="body" sz="half" idx="16" hasCustomPrompt="1"/>
          </p:nvPr>
        </p:nvSpPr>
        <p:spPr>
          <a:xfrm>
            <a:off x="4467663" y="26355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2 Title</a:t>
            </a:r>
          </a:p>
        </p:txBody>
      </p:sp>
      <p:sp>
        <p:nvSpPr>
          <p:cNvPr id="36" name="Text Placeholder 3">
            <a:extLst>
              <a:ext uri="{FF2B5EF4-FFF2-40B4-BE49-F238E27FC236}">
                <a16:creationId xmlns:a16="http://schemas.microsoft.com/office/drawing/2014/main" id="{663E6488-61FD-4194-B014-22CF5050C2C7}"/>
              </a:ext>
            </a:extLst>
          </p:cNvPr>
          <p:cNvSpPr>
            <a:spLocks noGrp="1"/>
          </p:cNvSpPr>
          <p:nvPr>
            <p:ph type="body" sz="half" idx="17" hasCustomPrompt="1"/>
          </p:nvPr>
        </p:nvSpPr>
        <p:spPr>
          <a:xfrm>
            <a:off x="8006525" y="26355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3 Title</a:t>
            </a:r>
          </a:p>
        </p:txBody>
      </p:sp>
      <p:sp>
        <p:nvSpPr>
          <p:cNvPr id="37" name="Text Placeholder 3">
            <a:extLst>
              <a:ext uri="{FF2B5EF4-FFF2-40B4-BE49-F238E27FC236}">
                <a16:creationId xmlns:a16="http://schemas.microsoft.com/office/drawing/2014/main" id="{76A0643E-8E5C-4070-97FD-974351B1D00C}"/>
              </a:ext>
            </a:extLst>
          </p:cNvPr>
          <p:cNvSpPr>
            <a:spLocks noGrp="1"/>
          </p:cNvSpPr>
          <p:nvPr>
            <p:ph type="body" sz="half" idx="18" hasCustomPrompt="1"/>
          </p:nvPr>
        </p:nvSpPr>
        <p:spPr>
          <a:xfrm>
            <a:off x="928801" y="47467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4 Title</a:t>
            </a:r>
          </a:p>
        </p:txBody>
      </p:sp>
      <p:sp>
        <p:nvSpPr>
          <p:cNvPr id="38" name="Text Placeholder 3">
            <a:extLst>
              <a:ext uri="{FF2B5EF4-FFF2-40B4-BE49-F238E27FC236}">
                <a16:creationId xmlns:a16="http://schemas.microsoft.com/office/drawing/2014/main" id="{A4ECC130-379C-4A4E-AAC7-D84522D434E2}"/>
              </a:ext>
            </a:extLst>
          </p:cNvPr>
          <p:cNvSpPr>
            <a:spLocks noGrp="1"/>
          </p:cNvSpPr>
          <p:nvPr>
            <p:ph type="body" sz="half" idx="19" hasCustomPrompt="1"/>
          </p:nvPr>
        </p:nvSpPr>
        <p:spPr>
          <a:xfrm>
            <a:off x="4467663" y="47467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5 Title</a:t>
            </a:r>
          </a:p>
        </p:txBody>
      </p:sp>
      <p:sp>
        <p:nvSpPr>
          <p:cNvPr id="39" name="Text Placeholder 3">
            <a:extLst>
              <a:ext uri="{FF2B5EF4-FFF2-40B4-BE49-F238E27FC236}">
                <a16:creationId xmlns:a16="http://schemas.microsoft.com/office/drawing/2014/main" id="{C8C2920A-FB6F-4697-8CDD-0896EC262719}"/>
              </a:ext>
            </a:extLst>
          </p:cNvPr>
          <p:cNvSpPr>
            <a:spLocks noGrp="1"/>
          </p:cNvSpPr>
          <p:nvPr>
            <p:ph type="body" sz="half" idx="20" hasCustomPrompt="1"/>
          </p:nvPr>
        </p:nvSpPr>
        <p:spPr>
          <a:xfrm>
            <a:off x="8006525" y="47467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6 Title</a:t>
            </a:r>
          </a:p>
        </p:txBody>
      </p:sp>
      <p:sp>
        <p:nvSpPr>
          <p:cNvPr id="40" name="Text Placeholder 3">
            <a:extLst>
              <a:ext uri="{FF2B5EF4-FFF2-40B4-BE49-F238E27FC236}">
                <a16:creationId xmlns:a16="http://schemas.microsoft.com/office/drawing/2014/main" id="{F84CD40D-D65C-419A-B22F-5633C9254F52}"/>
              </a:ext>
            </a:extLst>
          </p:cNvPr>
          <p:cNvSpPr>
            <a:spLocks noGrp="1"/>
          </p:cNvSpPr>
          <p:nvPr>
            <p:ph type="body" sz="half" idx="21"/>
          </p:nvPr>
        </p:nvSpPr>
        <p:spPr>
          <a:xfrm>
            <a:off x="928801" y="3059153"/>
            <a:ext cx="3256674" cy="499493"/>
          </a:xfrm>
        </p:spPr>
        <p:txBody>
          <a:bodyPr>
            <a:normAutofit/>
          </a:bodyPr>
          <a:lstStyle>
            <a:lvl1pPr marL="0" indent="0">
              <a:lnSpc>
                <a:spcPct val="100000"/>
              </a:lnSpc>
              <a:spcBef>
                <a:spcPts val="600"/>
              </a:spcBef>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1" name="Text Placeholder 3">
            <a:extLst>
              <a:ext uri="{FF2B5EF4-FFF2-40B4-BE49-F238E27FC236}">
                <a16:creationId xmlns:a16="http://schemas.microsoft.com/office/drawing/2014/main" id="{4902ECF4-C668-49EA-AD7B-E0B3332DE48A}"/>
              </a:ext>
            </a:extLst>
          </p:cNvPr>
          <p:cNvSpPr>
            <a:spLocks noGrp="1"/>
          </p:cNvSpPr>
          <p:nvPr>
            <p:ph type="body" sz="half" idx="22"/>
          </p:nvPr>
        </p:nvSpPr>
        <p:spPr>
          <a:xfrm>
            <a:off x="4467663" y="3059153"/>
            <a:ext cx="3256674" cy="499493"/>
          </a:xfrm>
        </p:spPr>
        <p:txBody>
          <a:bodyPr>
            <a:normAutofit/>
          </a:bodyPr>
          <a:lstStyle>
            <a:lvl1pPr marL="0" indent="0">
              <a:lnSpc>
                <a:spcPct val="100000"/>
              </a:lnSpc>
              <a:spcBef>
                <a:spcPts val="600"/>
              </a:spcBef>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2" name="Text Placeholder 3">
            <a:extLst>
              <a:ext uri="{FF2B5EF4-FFF2-40B4-BE49-F238E27FC236}">
                <a16:creationId xmlns:a16="http://schemas.microsoft.com/office/drawing/2014/main" id="{648A6F22-3F59-4E0F-BAE5-9B7E0D16D33F}"/>
              </a:ext>
            </a:extLst>
          </p:cNvPr>
          <p:cNvSpPr>
            <a:spLocks noGrp="1"/>
          </p:cNvSpPr>
          <p:nvPr>
            <p:ph type="body" sz="half" idx="23"/>
          </p:nvPr>
        </p:nvSpPr>
        <p:spPr>
          <a:xfrm>
            <a:off x="8006525" y="3059153"/>
            <a:ext cx="3256674" cy="499493"/>
          </a:xfrm>
        </p:spPr>
        <p:txBody>
          <a:bodyPr>
            <a:normAutofit/>
          </a:bodyPr>
          <a:lstStyle>
            <a:lvl1pPr marL="0" indent="0">
              <a:lnSpc>
                <a:spcPct val="100000"/>
              </a:lnSpc>
              <a:spcBef>
                <a:spcPts val="600"/>
              </a:spcBef>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3" name="Text Placeholder 3">
            <a:extLst>
              <a:ext uri="{FF2B5EF4-FFF2-40B4-BE49-F238E27FC236}">
                <a16:creationId xmlns:a16="http://schemas.microsoft.com/office/drawing/2014/main" id="{5689CAE6-6963-412E-9DAD-B7B5AFC41DCF}"/>
              </a:ext>
            </a:extLst>
          </p:cNvPr>
          <p:cNvSpPr>
            <a:spLocks noGrp="1"/>
          </p:cNvSpPr>
          <p:nvPr>
            <p:ph type="body" sz="half" idx="24"/>
          </p:nvPr>
        </p:nvSpPr>
        <p:spPr>
          <a:xfrm>
            <a:off x="928801" y="5170358"/>
            <a:ext cx="3256674" cy="499493"/>
          </a:xfrm>
        </p:spPr>
        <p:txBody>
          <a:bodyPr>
            <a:normAutofit/>
          </a:bodyPr>
          <a:lstStyle>
            <a:lvl1pPr marL="0" indent="0">
              <a:lnSpc>
                <a:spcPct val="100000"/>
              </a:lnSpc>
              <a:spcBef>
                <a:spcPts val="600"/>
              </a:spcBef>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4" name="Text Placeholder 3">
            <a:extLst>
              <a:ext uri="{FF2B5EF4-FFF2-40B4-BE49-F238E27FC236}">
                <a16:creationId xmlns:a16="http://schemas.microsoft.com/office/drawing/2014/main" id="{98D9757D-1411-42F4-AABD-CC173E4A038B}"/>
              </a:ext>
            </a:extLst>
          </p:cNvPr>
          <p:cNvSpPr>
            <a:spLocks noGrp="1"/>
          </p:cNvSpPr>
          <p:nvPr>
            <p:ph type="body" sz="half" idx="25"/>
          </p:nvPr>
        </p:nvSpPr>
        <p:spPr>
          <a:xfrm>
            <a:off x="4467663" y="5170358"/>
            <a:ext cx="3256674" cy="499493"/>
          </a:xfrm>
        </p:spPr>
        <p:txBody>
          <a:bodyPr>
            <a:normAutofit/>
          </a:bodyPr>
          <a:lstStyle>
            <a:lvl1pPr marL="0" indent="0">
              <a:lnSpc>
                <a:spcPct val="100000"/>
              </a:lnSpc>
              <a:spcBef>
                <a:spcPts val="600"/>
              </a:spcBef>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5" name="Text Placeholder 3">
            <a:extLst>
              <a:ext uri="{FF2B5EF4-FFF2-40B4-BE49-F238E27FC236}">
                <a16:creationId xmlns:a16="http://schemas.microsoft.com/office/drawing/2014/main" id="{0590AA6E-50BC-4492-8B87-7D8D4A8A5E76}"/>
              </a:ext>
            </a:extLst>
          </p:cNvPr>
          <p:cNvSpPr>
            <a:spLocks noGrp="1"/>
          </p:cNvSpPr>
          <p:nvPr>
            <p:ph type="body" sz="half" idx="26"/>
          </p:nvPr>
        </p:nvSpPr>
        <p:spPr>
          <a:xfrm>
            <a:off x="8006525" y="5170358"/>
            <a:ext cx="3256674" cy="499493"/>
          </a:xfrm>
        </p:spPr>
        <p:txBody>
          <a:bodyPr>
            <a:normAutofit/>
          </a:bodyPr>
          <a:lstStyle>
            <a:lvl1pPr marL="0" indent="0">
              <a:lnSpc>
                <a:spcPct val="100000"/>
              </a:lnSpc>
              <a:spcBef>
                <a:spcPts val="600"/>
              </a:spcBef>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7" name="Picture Placeholder 46">
            <a:extLst>
              <a:ext uri="{FF2B5EF4-FFF2-40B4-BE49-F238E27FC236}">
                <a16:creationId xmlns:a16="http://schemas.microsoft.com/office/drawing/2014/main" id="{64786CCE-CCCC-4B2D-890D-9D719713DB79}"/>
              </a:ext>
            </a:extLst>
          </p:cNvPr>
          <p:cNvSpPr>
            <a:spLocks noGrp="1"/>
          </p:cNvSpPr>
          <p:nvPr>
            <p:ph type="pic" sz="quarter" idx="27"/>
          </p:nvPr>
        </p:nvSpPr>
        <p:spPr>
          <a:xfrm>
            <a:off x="977066" y="1757980"/>
            <a:ext cx="867600" cy="868680"/>
          </a:xfrm>
          <a:prstGeom prst="ellipse">
            <a:avLst/>
          </a:prstGeom>
          <a:noFill/>
          <a:ln w="19050">
            <a:no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48" name="Picture Placeholder 46">
            <a:extLst>
              <a:ext uri="{FF2B5EF4-FFF2-40B4-BE49-F238E27FC236}">
                <a16:creationId xmlns:a16="http://schemas.microsoft.com/office/drawing/2014/main" id="{EB08972C-68CE-41CC-9351-3DD741E53936}"/>
              </a:ext>
            </a:extLst>
          </p:cNvPr>
          <p:cNvSpPr>
            <a:spLocks noGrp="1"/>
          </p:cNvSpPr>
          <p:nvPr>
            <p:ph type="pic" sz="quarter" idx="28"/>
          </p:nvPr>
        </p:nvSpPr>
        <p:spPr>
          <a:xfrm>
            <a:off x="4512376" y="1757980"/>
            <a:ext cx="867600" cy="868680"/>
          </a:xfrm>
          <a:prstGeom prst="ellipse">
            <a:avLst/>
          </a:prstGeom>
          <a:noFill/>
          <a:ln w="19050">
            <a:no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49" name="Picture Placeholder 46">
            <a:extLst>
              <a:ext uri="{FF2B5EF4-FFF2-40B4-BE49-F238E27FC236}">
                <a16:creationId xmlns:a16="http://schemas.microsoft.com/office/drawing/2014/main" id="{6347D157-8108-4656-88F3-59B693C47F9B}"/>
              </a:ext>
            </a:extLst>
          </p:cNvPr>
          <p:cNvSpPr>
            <a:spLocks noGrp="1"/>
          </p:cNvSpPr>
          <p:nvPr>
            <p:ph type="pic" sz="quarter" idx="29"/>
          </p:nvPr>
        </p:nvSpPr>
        <p:spPr>
          <a:xfrm>
            <a:off x="8047686" y="1757980"/>
            <a:ext cx="867600" cy="868680"/>
          </a:xfrm>
          <a:prstGeom prst="ellipse">
            <a:avLst/>
          </a:prstGeom>
          <a:noFill/>
          <a:ln w="19050">
            <a:no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50" name="Picture Placeholder 46">
            <a:extLst>
              <a:ext uri="{FF2B5EF4-FFF2-40B4-BE49-F238E27FC236}">
                <a16:creationId xmlns:a16="http://schemas.microsoft.com/office/drawing/2014/main" id="{B4548244-F89A-4EA8-9DB4-056E45B2FDF5}"/>
              </a:ext>
            </a:extLst>
          </p:cNvPr>
          <p:cNvSpPr>
            <a:spLocks noGrp="1"/>
          </p:cNvSpPr>
          <p:nvPr>
            <p:ph type="pic" sz="quarter" idx="30"/>
          </p:nvPr>
        </p:nvSpPr>
        <p:spPr>
          <a:xfrm>
            <a:off x="977066" y="3890091"/>
            <a:ext cx="867600" cy="868680"/>
          </a:xfrm>
          <a:prstGeom prst="ellipse">
            <a:avLst/>
          </a:prstGeom>
          <a:noFill/>
          <a:ln w="19050">
            <a:no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51" name="Picture Placeholder 46">
            <a:extLst>
              <a:ext uri="{FF2B5EF4-FFF2-40B4-BE49-F238E27FC236}">
                <a16:creationId xmlns:a16="http://schemas.microsoft.com/office/drawing/2014/main" id="{6B46EEEA-383D-42CD-ABFC-86BD330E07A0}"/>
              </a:ext>
            </a:extLst>
          </p:cNvPr>
          <p:cNvSpPr>
            <a:spLocks noGrp="1"/>
          </p:cNvSpPr>
          <p:nvPr>
            <p:ph type="pic" sz="quarter" idx="31"/>
          </p:nvPr>
        </p:nvSpPr>
        <p:spPr>
          <a:xfrm>
            <a:off x="4512376" y="3890091"/>
            <a:ext cx="867600" cy="868680"/>
          </a:xfrm>
          <a:prstGeom prst="ellipse">
            <a:avLst/>
          </a:prstGeom>
          <a:noFill/>
          <a:ln w="19050">
            <a:no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52" name="Picture Placeholder 46">
            <a:extLst>
              <a:ext uri="{FF2B5EF4-FFF2-40B4-BE49-F238E27FC236}">
                <a16:creationId xmlns:a16="http://schemas.microsoft.com/office/drawing/2014/main" id="{DF75483C-CE05-4E90-8A93-D04244423927}"/>
              </a:ext>
            </a:extLst>
          </p:cNvPr>
          <p:cNvSpPr>
            <a:spLocks noGrp="1"/>
          </p:cNvSpPr>
          <p:nvPr>
            <p:ph type="pic" sz="quarter" idx="32"/>
          </p:nvPr>
        </p:nvSpPr>
        <p:spPr>
          <a:xfrm>
            <a:off x="8047686" y="3890091"/>
            <a:ext cx="867600" cy="868680"/>
          </a:xfrm>
          <a:prstGeom prst="ellipse">
            <a:avLst/>
          </a:prstGeom>
          <a:noFill/>
          <a:ln w="19050">
            <a:no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Tree>
    <p:extLst>
      <p:ext uri="{BB962C8B-B14F-4D97-AF65-F5344CB8AC3E}">
        <p14:creationId xmlns:p14="http://schemas.microsoft.com/office/powerpoint/2010/main" val="223660142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Overview">
    <p:bg>
      <p:bgPr>
        <a:solidFill>
          <a:schemeClr val="bg1"/>
        </a:solidFill>
        <a:effectLst/>
      </p:bgPr>
    </p:bg>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27B840-CC27-4923-A00E-7899AF7A4460}"/>
              </a:ext>
            </a:extLst>
          </p:cNvPr>
          <p:cNvSpPr/>
          <p:nvPr userDrawn="1"/>
        </p:nvSpPr>
        <p:spPr>
          <a:xfrm>
            <a:off x="0" y="5764039"/>
            <a:ext cx="12192000" cy="1093961"/>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E45FD86-80D5-4520-8C38-1EDDAB179D77}"/>
              </a:ext>
            </a:extLst>
          </p:cNvPr>
          <p:cNvSpPr>
            <a:spLocks noGrp="1"/>
          </p:cNvSpPr>
          <p:nvPr>
            <p:ph type="title" hasCustomPrompt="1"/>
          </p:nvPr>
        </p:nvSpPr>
        <p:spPr>
          <a:xfrm>
            <a:off x="928800" y="607100"/>
            <a:ext cx="4737482" cy="697044"/>
          </a:xfrm>
        </p:spPr>
        <p:txBody>
          <a:bodyPr anchor="b">
            <a:noAutofit/>
          </a:bodyPr>
          <a:lstStyle>
            <a:lvl1pPr>
              <a:defRPr lang="en-US" sz="4000" b="1" kern="1200" dirty="0">
                <a:gradFill>
                  <a:gsLst>
                    <a:gs pos="0">
                      <a:schemeClr val="bg2"/>
                    </a:gs>
                    <a:gs pos="100000">
                      <a:schemeClr val="accent1"/>
                    </a:gs>
                  </a:gsLst>
                  <a:lin ang="0" scaled="1"/>
                </a:gradFill>
                <a:latin typeface="+mj-lt"/>
                <a:ea typeface="+mj-ea"/>
                <a:cs typeface="+mj-cs"/>
              </a:defRPr>
            </a:lvl1pPr>
          </a:lstStyle>
          <a:p>
            <a:r>
              <a:rPr lang="en-US" dirty="0"/>
              <a:t>OVERVIEW SLIDE</a:t>
            </a:r>
          </a:p>
        </p:txBody>
      </p:sp>
      <p:sp>
        <p:nvSpPr>
          <p:cNvPr id="4" name="Text Placeholder 3">
            <a:extLst>
              <a:ext uri="{FF2B5EF4-FFF2-40B4-BE49-F238E27FC236}">
                <a16:creationId xmlns:a16="http://schemas.microsoft.com/office/drawing/2014/main" id="{28B7C16C-60B5-44CB-B3D5-09EA7F61FE42}"/>
              </a:ext>
            </a:extLst>
          </p:cNvPr>
          <p:cNvSpPr>
            <a:spLocks noGrp="1"/>
          </p:cNvSpPr>
          <p:nvPr>
            <p:ph type="body" sz="half" idx="2" hasCustomPrompt="1"/>
          </p:nvPr>
        </p:nvSpPr>
        <p:spPr>
          <a:xfrm>
            <a:off x="928801" y="2452709"/>
            <a:ext cx="3256674" cy="499493"/>
          </a:xfrm>
        </p:spPr>
        <p:txBody>
          <a:bodyPr>
            <a:normAutofit/>
          </a:bodyPr>
          <a:lstStyle>
            <a:lvl1pPr marL="0" indent="0">
              <a:buNone/>
              <a:defRPr lang="en-US" sz="2500" b="1" i="0" kern="1200" dirty="0" smtClean="0">
                <a:solidFill>
                  <a:schemeClr val="bg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1 Title</a:t>
            </a:r>
          </a:p>
        </p:txBody>
      </p:sp>
      <p:sp>
        <p:nvSpPr>
          <p:cNvPr id="5" name="Date Placeholder 4">
            <a:extLst>
              <a:ext uri="{FF2B5EF4-FFF2-40B4-BE49-F238E27FC236}">
                <a16:creationId xmlns:a16="http://schemas.microsoft.com/office/drawing/2014/main" id="{0B4BC91B-2A3F-445A-9C91-9BF7826133E6}"/>
              </a:ext>
            </a:extLst>
          </p:cNvPr>
          <p:cNvSpPr>
            <a:spLocks noGrp="1"/>
          </p:cNvSpPr>
          <p:nvPr>
            <p:ph type="dt" sz="half" idx="10"/>
          </p:nvPr>
        </p:nvSpPr>
        <p:spPr/>
        <p:txBody>
          <a:bodyPr/>
          <a:lstStyle/>
          <a:p>
            <a:fld id="{7B3A6B8C-51E0-4512-9EB9-DD1BB2387348}" type="datetime1">
              <a:rPr lang="en-US" smtClean="0"/>
              <a:t>5/25/2022</a:t>
            </a:fld>
            <a:endParaRPr lang="en-US" dirty="0"/>
          </a:p>
        </p:txBody>
      </p:sp>
      <p:sp>
        <p:nvSpPr>
          <p:cNvPr id="6" name="Footer Placeholder 5">
            <a:extLst>
              <a:ext uri="{FF2B5EF4-FFF2-40B4-BE49-F238E27FC236}">
                <a16:creationId xmlns:a16="http://schemas.microsoft.com/office/drawing/2014/main" id="{FBF24CAE-7220-4370-B793-B9D4AA1A3A5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32DF5915-4FF1-41EB-9C2F-1918DA858BB2}"/>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663C2BC3-19D8-497A-B742-E2E5155DEA2E}"/>
              </a:ext>
            </a:extLst>
          </p:cNvPr>
          <p:cNvSpPr/>
          <p:nvPr userDrawn="1"/>
        </p:nvSpPr>
        <p:spPr>
          <a:xfrm>
            <a:off x="687289" y="0"/>
            <a:ext cx="72000" cy="1152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cxnSp>
        <p:nvCxnSpPr>
          <p:cNvPr id="12" name="Straight Connector 11">
            <a:extLst>
              <a:ext uri="{FF2B5EF4-FFF2-40B4-BE49-F238E27FC236}">
                <a16:creationId xmlns:a16="http://schemas.microsoft.com/office/drawing/2014/main" id="{78AD1AF6-056E-449E-ABB4-F42FCFF2154D}"/>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5">
            <a:extLst>
              <a:ext uri="{FF2B5EF4-FFF2-40B4-BE49-F238E27FC236}">
                <a16:creationId xmlns:a16="http://schemas.microsoft.com/office/drawing/2014/main" id="{B49EFE94-C72E-4FA8-9AE2-70BFB09FB2C1}"/>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accent1"/>
                </a:solidFill>
              </a:defRPr>
            </a:lvl1pPr>
          </a:lstStyle>
          <a:p>
            <a:pPr lvl="0"/>
            <a:r>
              <a:rPr lang="en-US" dirty="0"/>
              <a:t>20XX</a:t>
            </a:r>
          </a:p>
        </p:txBody>
      </p:sp>
      <p:cxnSp>
        <p:nvCxnSpPr>
          <p:cNvPr id="14" name="Straight Connector 13">
            <a:extLst>
              <a:ext uri="{FF2B5EF4-FFF2-40B4-BE49-F238E27FC236}">
                <a16:creationId xmlns:a16="http://schemas.microsoft.com/office/drawing/2014/main" id="{897F17BC-9B89-4B33-A693-1583A7EAEED0}"/>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52FBCB0-43B1-4129-B190-2F32EAB36A71}"/>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AF92140-8242-4A51-9463-35E60CF48BE9}"/>
              </a:ext>
            </a:extLst>
          </p:cNvPr>
          <p:cNvCxnSpPr>
            <a:cxnSpLocks/>
          </p:cNvCxnSpPr>
          <p:nvPr userDrawn="1"/>
        </p:nvCxnSpPr>
        <p:spPr>
          <a:xfrm>
            <a:off x="11192400" y="802800"/>
            <a:ext cx="1001233"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8D84BA3-D783-472E-AB10-C96A8DE8D0DD}"/>
              </a:ext>
            </a:extLst>
          </p:cNvPr>
          <p:cNvCxnSpPr>
            <a:cxnSpLocks/>
          </p:cNvCxnSpPr>
          <p:nvPr userDrawn="1"/>
        </p:nvCxnSpPr>
        <p:spPr>
          <a:xfrm rot="16200000">
            <a:off x="11383200" y="6580800"/>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5" name="Text Placeholder 3">
            <a:extLst>
              <a:ext uri="{FF2B5EF4-FFF2-40B4-BE49-F238E27FC236}">
                <a16:creationId xmlns:a16="http://schemas.microsoft.com/office/drawing/2014/main" id="{2BBCA2FF-2B83-4966-811C-E9FEEB77CBE4}"/>
              </a:ext>
            </a:extLst>
          </p:cNvPr>
          <p:cNvSpPr>
            <a:spLocks noGrp="1"/>
          </p:cNvSpPr>
          <p:nvPr>
            <p:ph type="body" sz="half" idx="16" hasCustomPrompt="1"/>
          </p:nvPr>
        </p:nvSpPr>
        <p:spPr>
          <a:xfrm>
            <a:off x="4467663" y="2452709"/>
            <a:ext cx="3256674" cy="499493"/>
          </a:xfrm>
        </p:spPr>
        <p:txBody>
          <a:bodyPr>
            <a:normAutofit/>
          </a:bodyPr>
          <a:lstStyle>
            <a:lvl1pPr marL="0" indent="0">
              <a:buNone/>
              <a:defRPr lang="en-US" sz="2500" b="1" i="0" kern="1200" dirty="0" smtClean="0">
                <a:solidFill>
                  <a:schemeClr val="bg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2 Title</a:t>
            </a:r>
          </a:p>
        </p:txBody>
      </p:sp>
      <p:sp>
        <p:nvSpPr>
          <p:cNvPr id="36" name="Text Placeholder 3">
            <a:extLst>
              <a:ext uri="{FF2B5EF4-FFF2-40B4-BE49-F238E27FC236}">
                <a16:creationId xmlns:a16="http://schemas.microsoft.com/office/drawing/2014/main" id="{663E6488-61FD-4194-B014-22CF5050C2C7}"/>
              </a:ext>
            </a:extLst>
          </p:cNvPr>
          <p:cNvSpPr>
            <a:spLocks noGrp="1"/>
          </p:cNvSpPr>
          <p:nvPr>
            <p:ph type="body" sz="half" idx="17" hasCustomPrompt="1"/>
          </p:nvPr>
        </p:nvSpPr>
        <p:spPr>
          <a:xfrm>
            <a:off x="8006525" y="2452709"/>
            <a:ext cx="3256674" cy="499493"/>
          </a:xfrm>
        </p:spPr>
        <p:txBody>
          <a:bodyPr>
            <a:normAutofit/>
          </a:bodyPr>
          <a:lstStyle>
            <a:lvl1pPr marL="0" indent="0">
              <a:buNone/>
              <a:defRPr lang="en-US" sz="2500" b="1" i="0" kern="1200" dirty="0" smtClean="0">
                <a:solidFill>
                  <a:schemeClr val="bg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3 Title</a:t>
            </a:r>
          </a:p>
        </p:txBody>
      </p:sp>
      <p:sp>
        <p:nvSpPr>
          <p:cNvPr id="37" name="Text Placeholder 3">
            <a:extLst>
              <a:ext uri="{FF2B5EF4-FFF2-40B4-BE49-F238E27FC236}">
                <a16:creationId xmlns:a16="http://schemas.microsoft.com/office/drawing/2014/main" id="{76A0643E-8E5C-4070-97FD-974351B1D00C}"/>
              </a:ext>
            </a:extLst>
          </p:cNvPr>
          <p:cNvSpPr>
            <a:spLocks noGrp="1"/>
          </p:cNvSpPr>
          <p:nvPr>
            <p:ph type="body" sz="half" idx="18" hasCustomPrompt="1"/>
          </p:nvPr>
        </p:nvSpPr>
        <p:spPr>
          <a:xfrm>
            <a:off x="928801" y="4563914"/>
            <a:ext cx="3256674" cy="499493"/>
          </a:xfrm>
        </p:spPr>
        <p:txBody>
          <a:bodyPr>
            <a:normAutofit/>
          </a:bodyPr>
          <a:lstStyle>
            <a:lvl1pPr marL="0" indent="0">
              <a:buNone/>
              <a:defRPr lang="en-US" sz="2500" b="1" i="0" kern="1200" dirty="0" smtClean="0">
                <a:solidFill>
                  <a:schemeClr val="accent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4 Title</a:t>
            </a:r>
          </a:p>
        </p:txBody>
      </p:sp>
      <p:sp>
        <p:nvSpPr>
          <p:cNvPr id="38" name="Text Placeholder 3">
            <a:extLst>
              <a:ext uri="{FF2B5EF4-FFF2-40B4-BE49-F238E27FC236}">
                <a16:creationId xmlns:a16="http://schemas.microsoft.com/office/drawing/2014/main" id="{A4ECC130-379C-4A4E-AAC7-D84522D434E2}"/>
              </a:ext>
            </a:extLst>
          </p:cNvPr>
          <p:cNvSpPr>
            <a:spLocks noGrp="1"/>
          </p:cNvSpPr>
          <p:nvPr>
            <p:ph type="body" sz="half" idx="19" hasCustomPrompt="1"/>
          </p:nvPr>
        </p:nvSpPr>
        <p:spPr>
          <a:xfrm>
            <a:off x="4467663" y="4563914"/>
            <a:ext cx="3256674" cy="499493"/>
          </a:xfrm>
        </p:spPr>
        <p:txBody>
          <a:bodyPr>
            <a:normAutofit/>
          </a:bodyPr>
          <a:lstStyle>
            <a:lvl1pPr marL="0" indent="0">
              <a:buNone/>
              <a:defRPr lang="en-US" sz="2500" b="1" i="0" kern="1200" dirty="0" smtClean="0">
                <a:solidFill>
                  <a:schemeClr val="accent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5 Title</a:t>
            </a:r>
          </a:p>
        </p:txBody>
      </p:sp>
      <p:sp>
        <p:nvSpPr>
          <p:cNvPr id="39" name="Text Placeholder 3">
            <a:extLst>
              <a:ext uri="{FF2B5EF4-FFF2-40B4-BE49-F238E27FC236}">
                <a16:creationId xmlns:a16="http://schemas.microsoft.com/office/drawing/2014/main" id="{C8C2920A-FB6F-4697-8CDD-0896EC262719}"/>
              </a:ext>
            </a:extLst>
          </p:cNvPr>
          <p:cNvSpPr>
            <a:spLocks noGrp="1"/>
          </p:cNvSpPr>
          <p:nvPr>
            <p:ph type="body" sz="half" idx="20" hasCustomPrompt="1"/>
          </p:nvPr>
        </p:nvSpPr>
        <p:spPr>
          <a:xfrm>
            <a:off x="8006525" y="4563914"/>
            <a:ext cx="3256674" cy="499493"/>
          </a:xfrm>
        </p:spPr>
        <p:txBody>
          <a:bodyPr>
            <a:normAutofit/>
          </a:bodyPr>
          <a:lstStyle>
            <a:lvl1pPr marL="0" indent="0">
              <a:buNone/>
              <a:defRPr lang="en-US" sz="2500" b="1" i="0" kern="1200" dirty="0" smtClean="0">
                <a:solidFill>
                  <a:schemeClr val="accent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6 Title</a:t>
            </a:r>
          </a:p>
        </p:txBody>
      </p:sp>
      <p:sp>
        <p:nvSpPr>
          <p:cNvPr id="40" name="Text Placeholder 3">
            <a:extLst>
              <a:ext uri="{FF2B5EF4-FFF2-40B4-BE49-F238E27FC236}">
                <a16:creationId xmlns:a16="http://schemas.microsoft.com/office/drawing/2014/main" id="{F84CD40D-D65C-419A-B22F-5633C9254F52}"/>
              </a:ext>
            </a:extLst>
          </p:cNvPr>
          <p:cNvSpPr>
            <a:spLocks noGrp="1"/>
          </p:cNvSpPr>
          <p:nvPr>
            <p:ph type="body" sz="half" idx="21"/>
          </p:nvPr>
        </p:nvSpPr>
        <p:spPr>
          <a:xfrm>
            <a:off x="928801" y="2876273"/>
            <a:ext cx="3256674" cy="499493"/>
          </a:xfrm>
        </p:spPr>
        <p:txBody>
          <a:bodyPr>
            <a:normAutofit/>
          </a:bodyPr>
          <a:lstStyle>
            <a:lvl1pPr marL="0" indent="0">
              <a:buNone/>
              <a:defRPr lang="en-US" sz="1600" i="0" kern="1200" dirty="0" smtClean="0">
                <a:solidFill>
                  <a:schemeClr val="tx1">
                    <a:lumMod val="75000"/>
                    <a:lumOff val="25000"/>
                  </a:schemeClr>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1" name="Text Placeholder 3">
            <a:extLst>
              <a:ext uri="{FF2B5EF4-FFF2-40B4-BE49-F238E27FC236}">
                <a16:creationId xmlns:a16="http://schemas.microsoft.com/office/drawing/2014/main" id="{4902ECF4-C668-49EA-AD7B-E0B3332DE48A}"/>
              </a:ext>
            </a:extLst>
          </p:cNvPr>
          <p:cNvSpPr>
            <a:spLocks noGrp="1"/>
          </p:cNvSpPr>
          <p:nvPr>
            <p:ph type="body" sz="half" idx="22"/>
          </p:nvPr>
        </p:nvSpPr>
        <p:spPr>
          <a:xfrm>
            <a:off x="4467663" y="2876273"/>
            <a:ext cx="3256674" cy="499493"/>
          </a:xfrm>
        </p:spPr>
        <p:txBody>
          <a:bodyPr>
            <a:normAutofit/>
          </a:bodyPr>
          <a:lstStyle>
            <a:lvl1pPr marL="0" indent="0">
              <a:buNone/>
              <a:defRPr lang="en-US" sz="1600" i="0" kern="1200" dirty="0" smtClean="0">
                <a:solidFill>
                  <a:schemeClr val="tx1">
                    <a:lumMod val="75000"/>
                    <a:lumOff val="25000"/>
                  </a:schemeClr>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2" name="Text Placeholder 3">
            <a:extLst>
              <a:ext uri="{FF2B5EF4-FFF2-40B4-BE49-F238E27FC236}">
                <a16:creationId xmlns:a16="http://schemas.microsoft.com/office/drawing/2014/main" id="{648A6F22-3F59-4E0F-BAE5-9B7E0D16D33F}"/>
              </a:ext>
            </a:extLst>
          </p:cNvPr>
          <p:cNvSpPr>
            <a:spLocks noGrp="1"/>
          </p:cNvSpPr>
          <p:nvPr>
            <p:ph type="body" sz="half" idx="23"/>
          </p:nvPr>
        </p:nvSpPr>
        <p:spPr>
          <a:xfrm>
            <a:off x="8006525" y="2876273"/>
            <a:ext cx="3256674" cy="499493"/>
          </a:xfrm>
        </p:spPr>
        <p:txBody>
          <a:bodyPr>
            <a:normAutofit/>
          </a:bodyPr>
          <a:lstStyle>
            <a:lvl1pPr marL="0" indent="0">
              <a:buNone/>
              <a:defRPr lang="en-US" sz="1600" i="0" kern="1200" dirty="0" smtClean="0">
                <a:solidFill>
                  <a:schemeClr val="tx1">
                    <a:lumMod val="75000"/>
                    <a:lumOff val="25000"/>
                  </a:schemeClr>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3" name="Text Placeholder 3">
            <a:extLst>
              <a:ext uri="{FF2B5EF4-FFF2-40B4-BE49-F238E27FC236}">
                <a16:creationId xmlns:a16="http://schemas.microsoft.com/office/drawing/2014/main" id="{5689CAE6-6963-412E-9DAD-B7B5AFC41DCF}"/>
              </a:ext>
            </a:extLst>
          </p:cNvPr>
          <p:cNvSpPr>
            <a:spLocks noGrp="1"/>
          </p:cNvSpPr>
          <p:nvPr>
            <p:ph type="body" sz="half" idx="24"/>
          </p:nvPr>
        </p:nvSpPr>
        <p:spPr>
          <a:xfrm>
            <a:off x="928801" y="4987478"/>
            <a:ext cx="3256674" cy="499493"/>
          </a:xfrm>
        </p:spPr>
        <p:txBody>
          <a:bodyPr>
            <a:normAutofit/>
          </a:bodyPr>
          <a:lstStyle>
            <a:lvl1pPr marL="0" indent="0">
              <a:buNone/>
              <a:defRPr lang="en-US" sz="1600" i="0" kern="1200" dirty="0" smtClean="0">
                <a:solidFill>
                  <a:schemeClr val="tx1">
                    <a:lumMod val="75000"/>
                    <a:lumOff val="25000"/>
                  </a:schemeClr>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4" name="Text Placeholder 3">
            <a:extLst>
              <a:ext uri="{FF2B5EF4-FFF2-40B4-BE49-F238E27FC236}">
                <a16:creationId xmlns:a16="http://schemas.microsoft.com/office/drawing/2014/main" id="{98D9757D-1411-42F4-AABD-CC173E4A038B}"/>
              </a:ext>
            </a:extLst>
          </p:cNvPr>
          <p:cNvSpPr>
            <a:spLocks noGrp="1"/>
          </p:cNvSpPr>
          <p:nvPr>
            <p:ph type="body" sz="half" idx="25"/>
          </p:nvPr>
        </p:nvSpPr>
        <p:spPr>
          <a:xfrm>
            <a:off x="4467663" y="4987478"/>
            <a:ext cx="3256674" cy="499493"/>
          </a:xfrm>
        </p:spPr>
        <p:txBody>
          <a:bodyPr>
            <a:normAutofit/>
          </a:bodyPr>
          <a:lstStyle>
            <a:lvl1pPr marL="0" indent="0">
              <a:buNone/>
              <a:defRPr lang="en-US" sz="1600" i="0" kern="1200" dirty="0" smtClean="0">
                <a:solidFill>
                  <a:schemeClr val="tx1">
                    <a:lumMod val="75000"/>
                    <a:lumOff val="25000"/>
                  </a:schemeClr>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5" name="Text Placeholder 3">
            <a:extLst>
              <a:ext uri="{FF2B5EF4-FFF2-40B4-BE49-F238E27FC236}">
                <a16:creationId xmlns:a16="http://schemas.microsoft.com/office/drawing/2014/main" id="{0590AA6E-50BC-4492-8B87-7D8D4A8A5E76}"/>
              </a:ext>
            </a:extLst>
          </p:cNvPr>
          <p:cNvSpPr>
            <a:spLocks noGrp="1"/>
          </p:cNvSpPr>
          <p:nvPr>
            <p:ph type="body" sz="half" idx="26"/>
          </p:nvPr>
        </p:nvSpPr>
        <p:spPr>
          <a:xfrm>
            <a:off x="8006525" y="4987478"/>
            <a:ext cx="3256674" cy="499493"/>
          </a:xfrm>
        </p:spPr>
        <p:txBody>
          <a:bodyPr>
            <a:normAutofit/>
          </a:bodyPr>
          <a:lstStyle>
            <a:lvl1pPr marL="0" indent="0">
              <a:buNone/>
              <a:defRPr lang="en-US" sz="1600" i="0" kern="1200" dirty="0" smtClean="0">
                <a:solidFill>
                  <a:schemeClr val="tx1">
                    <a:lumMod val="75000"/>
                    <a:lumOff val="25000"/>
                  </a:schemeClr>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7" name="Picture Placeholder 46">
            <a:extLst>
              <a:ext uri="{FF2B5EF4-FFF2-40B4-BE49-F238E27FC236}">
                <a16:creationId xmlns:a16="http://schemas.microsoft.com/office/drawing/2014/main" id="{64786CCE-CCCC-4B2D-890D-9D719713DB79}"/>
              </a:ext>
            </a:extLst>
          </p:cNvPr>
          <p:cNvSpPr>
            <a:spLocks noGrp="1"/>
          </p:cNvSpPr>
          <p:nvPr>
            <p:ph type="pic" sz="quarter" idx="27"/>
          </p:nvPr>
        </p:nvSpPr>
        <p:spPr>
          <a:xfrm>
            <a:off x="1041234" y="1575100"/>
            <a:ext cx="867600" cy="868680"/>
          </a:xfrm>
          <a:prstGeom prst="ellipse">
            <a:avLst/>
          </a:prstGeom>
          <a:ln w="19050">
            <a:gradFill flip="none" rotWithShape="1">
              <a:gsLst>
                <a:gs pos="0">
                  <a:schemeClr val="bg2"/>
                </a:gs>
                <a:gs pos="100000">
                  <a:schemeClr val="accent1"/>
                </a:gs>
              </a:gsLst>
              <a:lin ang="0" scaled="1"/>
              <a:tileRect/>
            </a:gradFill>
          </a:ln>
        </p:spPr>
        <p:txBody>
          <a:bodyPr anchor="ctr" anchorCtr="0">
            <a:normAutofit/>
          </a:bodyPr>
          <a:lstStyle>
            <a:lvl1pPr marL="0" indent="0" algn="ctr">
              <a:buNone/>
              <a:defRPr sz="1200">
                <a:solidFill>
                  <a:schemeClr val="tx1">
                    <a:lumMod val="75000"/>
                    <a:lumOff val="25000"/>
                  </a:schemeClr>
                </a:solidFill>
              </a:defRPr>
            </a:lvl1pPr>
          </a:lstStyle>
          <a:p>
            <a:r>
              <a:rPr lang="en-US" smtClean="0"/>
              <a:t>Click icon to add picture</a:t>
            </a:r>
            <a:endParaRPr lang="en-US" dirty="0"/>
          </a:p>
        </p:txBody>
      </p:sp>
      <p:sp>
        <p:nvSpPr>
          <p:cNvPr id="48" name="Picture Placeholder 46">
            <a:extLst>
              <a:ext uri="{FF2B5EF4-FFF2-40B4-BE49-F238E27FC236}">
                <a16:creationId xmlns:a16="http://schemas.microsoft.com/office/drawing/2014/main" id="{EB08972C-68CE-41CC-9351-3DD741E53936}"/>
              </a:ext>
            </a:extLst>
          </p:cNvPr>
          <p:cNvSpPr>
            <a:spLocks noGrp="1"/>
          </p:cNvSpPr>
          <p:nvPr>
            <p:ph type="pic" sz="quarter" idx="28"/>
          </p:nvPr>
        </p:nvSpPr>
        <p:spPr>
          <a:xfrm>
            <a:off x="4576544" y="1575100"/>
            <a:ext cx="867600" cy="868680"/>
          </a:xfrm>
          <a:prstGeom prst="ellipse">
            <a:avLst/>
          </a:prstGeom>
          <a:ln w="19050">
            <a:gradFill flip="none" rotWithShape="1">
              <a:gsLst>
                <a:gs pos="0">
                  <a:schemeClr val="bg2"/>
                </a:gs>
                <a:gs pos="100000">
                  <a:schemeClr val="accent1"/>
                </a:gs>
              </a:gsLst>
              <a:lin ang="0" scaled="1"/>
              <a:tileRect/>
            </a:gradFill>
          </a:ln>
        </p:spPr>
        <p:txBody>
          <a:bodyPr anchor="ctr" anchorCtr="0">
            <a:normAutofit/>
          </a:bodyPr>
          <a:lstStyle>
            <a:lvl1pPr marL="0" indent="0" algn="ctr">
              <a:buNone/>
              <a:defRPr sz="1200">
                <a:solidFill>
                  <a:schemeClr val="tx1">
                    <a:lumMod val="75000"/>
                    <a:lumOff val="25000"/>
                  </a:schemeClr>
                </a:solidFill>
              </a:defRPr>
            </a:lvl1pPr>
          </a:lstStyle>
          <a:p>
            <a:r>
              <a:rPr lang="en-US" smtClean="0"/>
              <a:t>Click icon to add picture</a:t>
            </a:r>
            <a:endParaRPr lang="en-US" dirty="0"/>
          </a:p>
        </p:txBody>
      </p:sp>
      <p:sp>
        <p:nvSpPr>
          <p:cNvPr id="49" name="Picture Placeholder 46">
            <a:extLst>
              <a:ext uri="{FF2B5EF4-FFF2-40B4-BE49-F238E27FC236}">
                <a16:creationId xmlns:a16="http://schemas.microsoft.com/office/drawing/2014/main" id="{6347D157-8108-4656-88F3-59B693C47F9B}"/>
              </a:ext>
            </a:extLst>
          </p:cNvPr>
          <p:cNvSpPr>
            <a:spLocks noGrp="1"/>
          </p:cNvSpPr>
          <p:nvPr>
            <p:ph type="pic" sz="quarter" idx="29"/>
          </p:nvPr>
        </p:nvSpPr>
        <p:spPr>
          <a:xfrm>
            <a:off x="8111854" y="1575100"/>
            <a:ext cx="867600" cy="868680"/>
          </a:xfrm>
          <a:prstGeom prst="ellipse">
            <a:avLst/>
          </a:prstGeom>
          <a:ln w="19050">
            <a:gradFill flip="none" rotWithShape="1">
              <a:gsLst>
                <a:gs pos="0">
                  <a:schemeClr val="bg2"/>
                </a:gs>
                <a:gs pos="100000">
                  <a:schemeClr val="accent1"/>
                </a:gs>
              </a:gsLst>
              <a:lin ang="0" scaled="1"/>
              <a:tileRect/>
            </a:gradFill>
          </a:ln>
        </p:spPr>
        <p:txBody>
          <a:bodyPr anchor="ctr" anchorCtr="0">
            <a:normAutofit/>
          </a:bodyPr>
          <a:lstStyle>
            <a:lvl1pPr marL="0" indent="0" algn="ctr">
              <a:buNone/>
              <a:defRPr sz="1200">
                <a:solidFill>
                  <a:schemeClr val="tx1">
                    <a:lumMod val="75000"/>
                    <a:lumOff val="25000"/>
                  </a:schemeClr>
                </a:solidFill>
              </a:defRPr>
            </a:lvl1pPr>
          </a:lstStyle>
          <a:p>
            <a:r>
              <a:rPr lang="en-US" smtClean="0"/>
              <a:t>Click icon to add picture</a:t>
            </a:r>
            <a:endParaRPr lang="en-US" dirty="0"/>
          </a:p>
        </p:txBody>
      </p:sp>
      <p:sp>
        <p:nvSpPr>
          <p:cNvPr id="50" name="Picture Placeholder 46">
            <a:extLst>
              <a:ext uri="{FF2B5EF4-FFF2-40B4-BE49-F238E27FC236}">
                <a16:creationId xmlns:a16="http://schemas.microsoft.com/office/drawing/2014/main" id="{B4548244-F89A-4EA8-9DB4-056E45B2FDF5}"/>
              </a:ext>
            </a:extLst>
          </p:cNvPr>
          <p:cNvSpPr>
            <a:spLocks noGrp="1"/>
          </p:cNvSpPr>
          <p:nvPr>
            <p:ph type="pic" sz="quarter" idx="30"/>
          </p:nvPr>
        </p:nvSpPr>
        <p:spPr>
          <a:xfrm>
            <a:off x="1041234" y="3707211"/>
            <a:ext cx="867600" cy="868680"/>
          </a:xfrm>
          <a:prstGeom prst="ellipse">
            <a:avLst/>
          </a:prstGeom>
          <a:ln w="19050">
            <a:gradFill flip="none" rotWithShape="1">
              <a:gsLst>
                <a:gs pos="0">
                  <a:schemeClr val="bg2"/>
                </a:gs>
                <a:gs pos="100000">
                  <a:schemeClr val="accent1"/>
                </a:gs>
              </a:gsLst>
              <a:lin ang="0" scaled="1"/>
              <a:tileRect/>
            </a:gradFill>
          </a:ln>
        </p:spPr>
        <p:txBody>
          <a:bodyPr anchor="ctr" anchorCtr="0">
            <a:normAutofit/>
          </a:bodyPr>
          <a:lstStyle>
            <a:lvl1pPr marL="0" indent="0" algn="ctr">
              <a:buNone/>
              <a:defRPr sz="1200">
                <a:solidFill>
                  <a:schemeClr val="tx1">
                    <a:lumMod val="75000"/>
                    <a:lumOff val="25000"/>
                  </a:schemeClr>
                </a:solidFill>
              </a:defRPr>
            </a:lvl1pPr>
          </a:lstStyle>
          <a:p>
            <a:r>
              <a:rPr lang="en-US" smtClean="0"/>
              <a:t>Click icon to add picture</a:t>
            </a:r>
            <a:endParaRPr lang="en-US" dirty="0"/>
          </a:p>
        </p:txBody>
      </p:sp>
      <p:sp>
        <p:nvSpPr>
          <p:cNvPr id="51" name="Picture Placeholder 46">
            <a:extLst>
              <a:ext uri="{FF2B5EF4-FFF2-40B4-BE49-F238E27FC236}">
                <a16:creationId xmlns:a16="http://schemas.microsoft.com/office/drawing/2014/main" id="{6B46EEEA-383D-42CD-ABFC-86BD330E07A0}"/>
              </a:ext>
            </a:extLst>
          </p:cNvPr>
          <p:cNvSpPr>
            <a:spLocks noGrp="1"/>
          </p:cNvSpPr>
          <p:nvPr>
            <p:ph type="pic" sz="quarter" idx="31"/>
          </p:nvPr>
        </p:nvSpPr>
        <p:spPr>
          <a:xfrm>
            <a:off x="4576544" y="3707211"/>
            <a:ext cx="867600" cy="868680"/>
          </a:xfrm>
          <a:prstGeom prst="ellipse">
            <a:avLst/>
          </a:prstGeom>
          <a:ln w="19050">
            <a:gradFill flip="none" rotWithShape="1">
              <a:gsLst>
                <a:gs pos="0">
                  <a:schemeClr val="bg2"/>
                </a:gs>
                <a:gs pos="100000">
                  <a:schemeClr val="accent1"/>
                </a:gs>
              </a:gsLst>
              <a:lin ang="0" scaled="1"/>
              <a:tileRect/>
            </a:gradFill>
          </a:ln>
        </p:spPr>
        <p:txBody>
          <a:bodyPr anchor="ctr" anchorCtr="0">
            <a:normAutofit/>
          </a:bodyPr>
          <a:lstStyle>
            <a:lvl1pPr marL="0" indent="0" algn="ctr">
              <a:buNone/>
              <a:defRPr sz="1200">
                <a:solidFill>
                  <a:schemeClr val="tx1">
                    <a:lumMod val="75000"/>
                    <a:lumOff val="25000"/>
                  </a:schemeClr>
                </a:solidFill>
              </a:defRPr>
            </a:lvl1pPr>
          </a:lstStyle>
          <a:p>
            <a:r>
              <a:rPr lang="en-US" smtClean="0"/>
              <a:t>Click icon to add picture</a:t>
            </a:r>
            <a:endParaRPr lang="en-US" dirty="0"/>
          </a:p>
        </p:txBody>
      </p:sp>
      <p:sp>
        <p:nvSpPr>
          <p:cNvPr id="52" name="Picture Placeholder 46">
            <a:extLst>
              <a:ext uri="{FF2B5EF4-FFF2-40B4-BE49-F238E27FC236}">
                <a16:creationId xmlns:a16="http://schemas.microsoft.com/office/drawing/2014/main" id="{DF75483C-CE05-4E90-8A93-D04244423927}"/>
              </a:ext>
            </a:extLst>
          </p:cNvPr>
          <p:cNvSpPr>
            <a:spLocks noGrp="1"/>
          </p:cNvSpPr>
          <p:nvPr>
            <p:ph type="pic" sz="quarter" idx="32"/>
          </p:nvPr>
        </p:nvSpPr>
        <p:spPr>
          <a:xfrm>
            <a:off x="8111854" y="3707211"/>
            <a:ext cx="867600" cy="868680"/>
          </a:xfrm>
          <a:prstGeom prst="ellipse">
            <a:avLst/>
          </a:prstGeom>
          <a:ln w="19050">
            <a:gradFill flip="none" rotWithShape="1">
              <a:gsLst>
                <a:gs pos="0">
                  <a:schemeClr val="bg2"/>
                </a:gs>
                <a:gs pos="100000">
                  <a:schemeClr val="accent1"/>
                </a:gs>
              </a:gsLst>
              <a:lin ang="0" scaled="1"/>
              <a:tileRect/>
            </a:gradFill>
          </a:ln>
        </p:spPr>
        <p:txBody>
          <a:bodyPr anchor="ctr" anchorCtr="0">
            <a:normAutofit/>
          </a:bodyPr>
          <a:lstStyle>
            <a:lvl1pPr marL="0" indent="0" algn="ctr">
              <a:buNone/>
              <a:defRPr sz="1200">
                <a:solidFill>
                  <a:schemeClr val="tx1">
                    <a:lumMod val="75000"/>
                    <a:lumOff val="25000"/>
                  </a:schemeClr>
                </a:solidFill>
              </a:defRPr>
            </a:lvl1pPr>
          </a:lstStyle>
          <a:p>
            <a:r>
              <a:rPr lang="en-US" smtClean="0"/>
              <a:t>Click icon to add picture</a:t>
            </a:r>
            <a:endParaRPr lang="en-US" dirty="0"/>
          </a:p>
        </p:txBody>
      </p:sp>
    </p:spTree>
    <p:extLst>
      <p:ext uri="{BB962C8B-B14F-4D97-AF65-F5344CB8AC3E}">
        <p14:creationId xmlns:p14="http://schemas.microsoft.com/office/powerpoint/2010/main" val="32609610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Overvie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0994831-EE46-4DEA-9077-4FEBBCD60EB3}"/>
              </a:ext>
            </a:extLst>
          </p:cNvPr>
          <p:cNvSpPr/>
          <p:nvPr userDrawn="1"/>
        </p:nvSpPr>
        <p:spPr>
          <a:xfrm>
            <a:off x="120000" y="117000"/>
            <a:ext cx="11952000" cy="6624000"/>
          </a:xfrm>
          <a:prstGeom prst="rect">
            <a:avLst/>
          </a:prstGeom>
          <a:gradFill flip="none" rotWithShape="1">
            <a:gsLst>
              <a:gs pos="0">
                <a:schemeClr val="bg2">
                  <a:alpha val="85000"/>
                </a:schemeClr>
              </a:gs>
              <a:gs pos="100000">
                <a:schemeClr val="accent1">
                  <a:alpha val="85000"/>
                </a:schemeClr>
              </a:gs>
            </a:gsLst>
            <a:lin ang="0" scaled="1"/>
            <a:tileRect/>
          </a:gradFill>
          <a:ln w="273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E45FD86-80D5-4520-8C38-1EDDAB179D77}"/>
              </a:ext>
            </a:extLst>
          </p:cNvPr>
          <p:cNvSpPr>
            <a:spLocks noGrp="1"/>
          </p:cNvSpPr>
          <p:nvPr>
            <p:ph type="title" hasCustomPrompt="1"/>
          </p:nvPr>
        </p:nvSpPr>
        <p:spPr>
          <a:xfrm>
            <a:off x="928800" y="607100"/>
            <a:ext cx="4737482" cy="697044"/>
          </a:xfrm>
        </p:spPr>
        <p:txBody>
          <a:bodyPr anchor="b">
            <a:noAutofit/>
          </a:bodyPr>
          <a:lstStyle>
            <a:lvl1pPr>
              <a:defRPr lang="en-US" sz="4000" b="1" kern="1200" dirty="0">
                <a:solidFill>
                  <a:schemeClr val="bg1"/>
                </a:solidFill>
                <a:latin typeface="+mj-lt"/>
                <a:ea typeface="+mj-ea"/>
                <a:cs typeface="+mj-cs"/>
              </a:defRPr>
            </a:lvl1pPr>
          </a:lstStyle>
          <a:p>
            <a:r>
              <a:rPr lang="en-US" dirty="0"/>
              <a:t>OVERVIEW SLIDE</a:t>
            </a:r>
          </a:p>
        </p:txBody>
      </p:sp>
      <p:sp>
        <p:nvSpPr>
          <p:cNvPr id="4" name="Text Placeholder 3">
            <a:extLst>
              <a:ext uri="{FF2B5EF4-FFF2-40B4-BE49-F238E27FC236}">
                <a16:creationId xmlns:a16="http://schemas.microsoft.com/office/drawing/2014/main" id="{28B7C16C-60B5-44CB-B3D5-09EA7F61FE42}"/>
              </a:ext>
            </a:extLst>
          </p:cNvPr>
          <p:cNvSpPr>
            <a:spLocks noGrp="1"/>
          </p:cNvSpPr>
          <p:nvPr>
            <p:ph type="body" sz="half" idx="2" hasCustomPrompt="1"/>
          </p:nvPr>
        </p:nvSpPr>
        <p:spPr>
          <a:xfrm>
            <a:off x="928801" y="26355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1 Title</a:t>
            </a:r>
          </a:p>
        </p:txBody>
      </p:sp>
      <p:sp>
        <p:nvSpPr>
          <p:cNvPr id="5" name="Date Placeholder 4">
            <a:extLst>
              <a:ext uri="{FF2B5EF4-FFF2-40B4-BE49-F238E27FC236}">
                <a16:creationId xmlns:a16="http://schemas.microsoft.com/office/drawing/2014/main" id="{0B4BC91B-2A3F-445A-9C91-9BF7826133E6}"/>
              </a:ext>
            </a:extLst>
          </p:cNvPr>
          <p:cNvSpPr>
            <a:spLocks noGrp="1"/>
          </p:cNvSpPr>
          <p:nvPr>
            <p:ph type="dt" sz="half" idx="10"/>
          </p:nvPr>
        </p:nvSpPr>
        <p:spPr/>
        <p:txBody>
          <a:bodyPr/>
          <a:lstStyle/>
          <a:p>
            <a:fld id="{E15065FF-3A74-4B0F-9624-362545A943D5}" type="datetime1">
              <a:rPr lang="en-US" smtClean="0"/>
              <a:t>5/25/2022</a:t>
            </a:fld>
            <a:endParaRPr lang="en-US" dirty="0"/>
          </a:p>
        </p:txBody>
      </p:sp>
      <p:sp>
        <p:nvSpPr>
          <p:cNvPr id="6" name="Footer Placeholder 5">
            <a:extLst>
              <a:ext uri="{FF2B5EF4-FFF2-40B4-BE49-F238E27FC236}">
                <a16:creationId xmlns:a16="http://schemas.microsoft.com/office/drawing/2014/main" id="{FBF24CAE-7220-4370-B793-B9D4AA1A3A5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32DF5915-4FF1-41EB-9C2F-1918DA858BB2}"/>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663C2BC3-19D8-497A-B742-E2E5155DEA2E}"/>
              </a:ext>
            </a:extLst>
          </p:cNvPr>
          <p:cNvSpPr/>
          <p:nvPr userDrawn="1"/>
        </p:nvSpPr>
        <p:spPr>
          <a:xfrm>
            <a:off x="687289" y="244444"/>
            <a:ext cx="72000" cy="9075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 Placeholder 3">
            <a:extLst>
              <a:ext uri="{FF2B5EF4-FFF2-40B4-BE49-F238E27FC236}">
                <a16:creationId xmlns:a16="http://schemas.microsoft.com/office/drawing/2014/main" id="{2BBCA2FF-2B83-4966-811C-E9FEEB77CBE4}"/>
              </a:ext>
            </a:extLst>
          </p:cNvPr>
          <p:cNvSpPr>
            <a:spLocks noGrp="1"/>
          </p:cNvSpPr>
          <p:nvPr>
            <p:ph type="body" sz="half" idx="16" hasCustomPrompt="1"/>
          </p:nvPr>
        </p:nvSpPr>
        <p:spPr>
          <a:xfrm>
            <a:off x="4467663" y="26355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2 Title</a:t>
            </a:r>
          </a:p>
        </p:txBody>
      </p:sp>
      <p:sp>
        <p:nvSpPr>
          <p:cNvPr id="36" name="Text Placeholder 3">
            <a:extLst>
              <a:ext uri="{FF2B5EF4-FFF2-40B4-BE49-F238E27FC236}">
                <a16:creationId xmlns:a16="http://schemas.microsoft.com/office/drawing/2014/main" id="{663E6488-61FD-4194-B014-22CF5050C2C7}"/>
              </a:ext>
            </a:extLst>
          </p:cNvPr>
          <p:cNvSpPr>
            <a:spLocks noGrp="1"/>
          </p:cNvSpPr>
          <p:nvPr>
            <p:ph type="body" sz="half" idx="17" hasCustomPrompt="1"/>
          </p:nvPr>
        </p:nvSpPr>
        <p:spPr>
          <a:xfrm>
            <a:off x="8006525" y="26355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3 Title</a:t>
            </a:r>
          </a:p>
        </p:txBody>
      </p:sp>
      <p:sp>
        <p:nvSpPr>
          <p:cNvPr id="37" name="Text Placeholder 3">
            <a:extLst>
              <a:ext uri="{FF2B5EF4-FFF2-40B4-BE49-F238E27FC236}">
                <a16:creationId xmlns:a16="http://schemas.microsoft.com/office/drawing/2014/main" id="{76A0643E-8E5C-4070-97FD-974351B1D00C}"/>
              </a:ext>
            </a:extLst>
          </p:cNvPr>
          <p:cNvSpPr>
            <a:spLocks noGrp="1"/>
          </p:cNvSpPr>
          <p:nvPr>
            <p:ph type="body" sz="half" idx="18" hasCustomPrompt="1"/>
          </p:nvPr>
        </p:nvSpPr>
        <p:spPr>
          <a:xfrm>
            <a:off x="928801" y="47467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4 Title</a:t>
            </a:r>
          </a:p>
        </p:txBody>
      </p:sp>
      <p:sp>
        <p:nvSpPr>
          <p:cNvPr id="38" name="Text Placeholder 3">
            <a:extLst>
              <a:ext uri="{FF2B5EF4-FFF2-40B4-BE49-F238E27FC236}">
                <a16:creationId xmlns:a16="http://schemas.microsoft.com/office/drawing/2014/main" id="{A4ECC130-379C-4A4E-AAC7-D84522D434E2}"/>
              </a:ext>
            </a:extLst>
          </p:cNvPr>
          <p:cNvSpPr>
            <a:spLocks noGrp="1"/>
          </p:cNvSpPr>
          <p:nvPr>
            <p:ph type="body" sz="half" idx="19" hasCustomPrompt="1"/>
          </p:nvPr>
        </p:nvSpPr>
        <p:spPr>
          <a:xfrm>
            <a:off x="4467663" y="47467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5 Title</a:t>
            </a:r>
          </a:p>
        </p:txBody>
      </p:sp>
      <p:sp>
        <p:nvSpPr>
          <p:cNvPr id="39" name="Text Placeholder 3">
            <a:extLst>
              <a:ext uri="{FF2B5EF4-FFF2-40B4-BE49-F238E27FC236}">
                <a16:creationId xmlns:a16="http://schemas.microsoft.com/office/drawing/2014/main" id="{C8C2920A-FB6F-4697-8CDD-0896EC262719}"/>
              </a:ext>
            </a:extLst>
          </p:cNvPr>
          <p:cNvSpPr>
            <a:spLocks noGrp="1"/>
          </p:cNvSpPr>
          <p:nvPr>
            <p:ph type="body" sz="half" idx="20" hasCustomPrompt="1"/>
          </p:nvPr>
        </p:nvSpPr>
        <p:spPr>
          <a:xfrm>
            <a:off x="8006525" y="47467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6 Title</a:t>
            </a:r>
          </a:p>
        </p:txBody>
      </p:sp>
      <p:sp>
        <p:nvSpPr>
          <p:cNvPr id="40" name="Text Placeholder 3">
            <a:extLst>
              <a:ext uri="{FF2B5EF4-FFF2-40B4-BE49-F238E27FC236}">
                <a16:creationId xmlns:a16="http://schemas.microsoft.com/office/drawing/2014/main" id="{F84CD40D-D65C-419A-B22F-5633C9254F52}"/>
              </a:ext>
            </a:extLst>
          </p:cNvPr>
          <p:cNvSpPr>
            <a:spLocks noGrp="1"/>
          </p:cNvSpPr>
          <p:nvPr>
            <p:ph type="body" sz="half" idx="21"/>
          </p:nvPr>
        </p:nvSpPr>
        <p:spPr>
          <a:xfrm>
            <a:off x="928801" y="3059153"/>
            <a:ext cx="3256674" cy="499493"/>
          </a:xfrm>
        </p:spPr>
        <p:txBody>
          <a:bodyPr>
            <a:normAutofit/>
          </a:bodyPr>
          <a:lstStyle>
            <a:lvl1pPr marL="0" indent="0">
              <a:buNone/>
              <a:defRPr lang="en-US" sz="1600" i="0" kern="120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1" name="Text Placeholder 3">
            <a:extLst>
              <a:ext uri="{FF2B5EF4-FFF2-40B4-BE49-F238E27FC236}">
                <a16:creationId xmlns:a16="http://schemas.microsoft.com/office/drawing/2014/main" id="{4902ECF4-C668-49EA-AD7B-E0B3332DE48A}"/>
              </a:ext>
            </a:extLst>
          </p:cNvPr>
          <p:cNvSpPr>
            <a:spLocks noGrp="1"/>
          </p:cNvSpPr>
          <p:nvPr>
            <p:ph type="body" sz="half" idx="22"/>
          </p:nvPr>
        </p:nvSpPr>
        <p:spPr>
          <a:xfrm>
            <a:off x="4467663" y="3059153"/>
            <a:ext cx="3256674" cy="499493"/>
          </a:xfrm>
        </p:spPr>
        <p:txBody>
          <a:bodyPr>
            <a:normAutofit/>
          </a:bodyPr>
          <a:lstStyle>
            <a:lvl1pPr marL="0" indent="0">
              <a:buNone/>
              <a:defRPr lang="en-US" sz="1600" i="0" kern="120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2" name="Text Placeholder 3">
            <a:extLst>
              <a:ext uri="{FF2B5EF4-FFF2-40B4-BE49-F238E27FC236}">
                <a16:creationId xmlns:a16="http://schemas.microsoft.com/office/drawing/2014/main" id="{648A6F22-3F59-4E0F-BAE5-9B7E0D16D33F}"/>
              </a:ext>
            </a:extLst>
          </p:cNvPr>
          <p:cNvSpPr>
            <a:spLocks noGrp="1"/>
          </p:cNvSpPr>
          <p:nvPr>
            <p:ph type="body" sz="half" idx="23"/>
          </p:nvPr>
        </p:nvSpPr>
        <p:spPr>
          <a:xfrm>
            <a:off x="8006525" y="3059153"/>
            <a:ext cx="3256674" cy="499493"/>
          </a:xfrm>
        </p:spPr>
        <p:txBody>
          <a:bodyPr>
            <a:normAutofit/>
          </a:bodyPr>
          <a:lstStyle>
            <a:lvl1pPr marL="0" indent="0">
              <a:buNone/>
              <a:defRPr lang="en-US" sz="1600" i="0" kern="120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3" name="Text Placeholder 3">
            <a:extLst>
              <a:ext uri="{FF2B5EF4-FFF2-40B4-BE49-F238E27FC236}">
                <a16:creationId xmlns:a16="http://schemas.microsoft.com/office/drawing/2014/main" id="{5689CAE6-6963-412E-9DAD-B7B5AFC41DCF}"/>
              </a:ext>
            </a:extLst>
          </p:cNvPr>
          <p:cNvSpPr>
            <a:spLocks noGrp="1"/>
          </p:cNvSpPr>
          <p:nvPr>
            <p:ph type="body" sz="half" idx="24"/>
          </p:nvPr>
        </p:nvSpPr>
        <p:spPr>
          <a:xfrm>
            <a:off x="928801" y="5170358"/>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4" name="Text Placeholder 3">
            <a:extLst>
              <a:ext uri="{FF2B5EF4-FFF2-40B4-BE49-F238E27FC236}">
                <a16:creationId xmlns:a16="http://schemas.microsoft.com/office/drawing/2014/main" id="{98D9757D-1411-42F4-AABD-CC173E4A038B}"/>
              </a:ext>
            </a:extLst>
          </p:cNvPr>
          <p:cNvSpPr>
            <a:spLocks noGrp="1"/>
          </p:cNvSpPr>
          <p:nvPr>
            <p:ph type="body" sz="half" idx="25"/>
          </p:nvPr>
        </p:nvSpPr>
        <p:spPr>
          <a:xfrm>
            <a:off x="4467663" y="5170358"/>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5" name="Text Placeholder 3">
            <a:extLst>
              <a:ext uri="{FF2B5EF4-FFF2-40B4-BE49-F238E27FC236}">
                <a16:creationId xmlns:a16="http://schemas.microsoft.com/office/drawing/2014/main" id="{0590AA6E-50BC-4492-8B87-7D8D4A8A5E76}"/>
              </a:ext>
            </a:extLst>
          </p:cNvPr>
          <p:cNvSpPr>
            <a:spLocks noGrp="1"/>
          </p:cNvSpPr>
          <p:nvPr>
            <p:ph type="body" sz="half" idx="26"/>
          </p:nvPr>
        </p:nvSpPr>
        <p:spPr>
          <a:xfrm>
            <a:off x="8006525" y="5170358"/>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7" name="Picture Placeholder 46">
            <a:extLst>
              <a:ext uri="{FF2B5EF4-FFF2-40B4-BE49-F238E27FC236}">
                <a16:creationId xmlns:a16="http://schemas.microsoft.com/office/drawing/2014/main" id="{64786CCE-CCCC-4B2D-890D-9D719713DB79}"/>
              </a:ext>
            </a:extLst>
          </p:cNvPr>
          <p:cNvSpPr>
            <a:spLocks noGrp="1"/>
          </p:cNvSpPr>
          <p:nvPr>
            <p:ph type="pic" sz="quarter" idx="27"/>
          </p:nvPr>
        </p:nvSpPr>
        <p:spPr>
          <a:xfrm>
            <a:off x="1041234" y="1757980"/>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48" name="Picture Placeholder 46">
            <a:extLst>
              <a:ext uri="{FF2B5EF4-FFF2-40B4-BE49-F238E27FC236}">
                <a16:creationId xmlns:a16="http://schemas.microsoft.com/office/drawing/2014/main" id="{EB08972C-68CE-41CC-9351-3DD741E53936}"/>
              </a:ext>
            </a:extLst>
          </p:cNvPr>
          <p:cNvSpPr>
            <a:spLocks noGrp="1"/>
          </p:cNvSpPr>
          <p:nvPr>
            <p:ph type="pic" sz="quarter" idx="28"/>
          </p:nvPr>
        </p:nvSpPr>
        <p:spPr>
          <a:xfrm>
            <a:off x="4576544" y="1757980"/>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49" name="Picture Placeholder 46">
            <a:extLst>
              <a:ext uri="{FF2B5EF4-FFF2-40B4-BE49-F238E27FC236}">
                <a16:creationId xmlns:a16="http://schemas.microsoft.com/office/drawing/2014/main" id="{6347D157-8108-4656-88F3-59B693C47F9B}"/>
              </a:ext>
            </a:extLst>
          </p:cNvPr>
          <p:cNvSpPr>
            <a:spLocks noGrp="1"/>
          </p:cNvSpPr>
          <p:nvPr>
            <p:ph type="pic" sz="quarter" idx="29"/>
          </p:nvPr>
        </p:nvSpPr>
        <p:spPr>
          <a:xfrm>
            <a:off x="8111854" y="1757980"/>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50" name="Picture Placeholder 46">
            <a:extLst>
              <a:ext uri="{FF2B5EF4-FFF2-40B4-BE49-F238E27FC236}">
                <a16:creationId xmlns:a16="http://schemas.microsoft.com/office/drawing/2014/main" id="{B4548244-F89A-4EA8-9DB4-056E45B2FDF5}"/>
              </a:ext>
            </a:extLst>
          </p:cNvPr>
          <p:cNvSpPr>
            <a:spLocks noGrp="1"/>
          </p:cNvSpPr>
          <p:nvPr>
            <p:ph type="pic" sz="quarter" idx="30"/>
          </p:nvPr>
        </p:nvSpPr>
        <p:spPr>
          <a:xfrm>
            <a:off x="1041234" y="3890091"/>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51" name="Picture Placeholder 46">
            <a:extLst>
              <a:ext uri="{FF2B5EF4-FFF2-40B4-BE49-F238E27FC236}">
                <a16:creationId xmlns:a16="http://schemas.microsoft.com/office/drawing/2014/main" id="{6B46EEEA-383D-42CD-ABFC-86BD330E07A0}"/>
              </a:ext>
            </a:extLst>
          </p:cNvPr>
          <p:cNvSpPr>
            <a:spLocks noGrp="1"/>
          </p:cNvSpPr>
          <p:nvPr>
            <p:ph type="pic" sz="quarter" idx="31"/>
          </p:nvPr>
        </p:nvSpPr>
        <p:spPr>
          <a:xfrm>
            <a:off x="4576544" y="3890091"/>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52" name="Picture Placeholder 46">
            <a:extLst>
              <a:ext uri="{FF2B5EF4-FFF2-40B4-BE49-F238E27FC236}">
                <a16:creationId xmlns:a16="http://schemas.microsoft.com/office/drawing/2014/main" id="{DF75483C-CE05-4E90-8A93-D04244423927}"/>
              </a:ext>
            </a:extLst>
          </p:cNvPr>
          <p:cNvSpPr>
            <a:spLocks noGrp="1"/>
          </p:cNvSpPr>
          <p:nvPr>
            <p:ph type="pic" sz="quarter" idx="32"/>
          </p:nvPr>
        </p:nvSpPr>
        <p:spPr>
          <a:xfrm>
            <a:off x="8111854" y="3890091"/>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cxnSp>
        <p:nvCxnSpPr>
          <p:cNvPr id="57" name="Straight Connector 56">
            <a:extLst>
              <a:ext uri="{FF2B5EF4-FFF2-40B4-BE49-F238E27FC236}">
                <a16:creationId xmlns:a16="http://schemas.microsoft.com/office/drawing/2014/main" id="{6EC8F712-6C02-43F3-8A0A-5DCA975E7C38}"/>
              </a:ext>
            </a:extLst>
          </p:cNvPr>
          <p:cNvCxnSpPr>
            <a:cxnSpLocks/>
          </p:cNvCxnSpPr>
          <p:nvPr userDrawn="1"/>
        </p:nvCxnSpPr>
        <p:spPr>
          <a:xfrm flipV="1">
            <a:off x="11663289" y="6300217"/>
            <a:ext cx="0" cy="31022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8B62D71-4318-4C96-828A-D19FFBFA7BDA}"/>
              </a:ext>
            </a:extLst>
          </p:cNvPr>
          <p:cNvCxnSpPr>
            <a:cxnSpLocks/>
          </p:cNvCxnSpPr>
          <p:nvPr userDrawn="1"/>
        </p:nvCxnSpPr>
        <p:spPr>
          <a:xfrm>
            <a:off x="10939723"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15">
            <a:extLst>
              <a:ext uri="{FF2B5EF4-FFF2-40B4-BE49-F238E27FC236}">
                <a16:creationId xmlns:a16="http://schemas.microsoft.com/office/drawing/2014/main" id="{12E8DD1E-B3CA-4756-A792-B476AFA9AE24}"/>
              </a:ext>
            </a:extLst>
          </p:cNvPr>
          <p:cNvSpPr>
            <a:spLocks noGrp="1"/>
          </p:cNvSpPr>
          <p:nvPr>
            <p:ph type="body" sz="quarter" idx="15" hasCustomPrompt="1"/>
          </p:nvPr>
        </p:nvSpPr>
        <p:spPr>
          <a:xfrm>
            <a:off x="10832539"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34" name="Straight Connector 33">
            <a:extLst>
              <a:ext uri="{FF2B5EF4-FFF2-40B4-BE49-F238E27FC236}">
                <a16:creationId xmlns:a16="http://schemas.microsoft.com/office/drawing/2014/main" id="{9603F760-AD2F-4611-99B6-58C4666AEBA1}"/>
              </a:ext>
            </a:extLst>
          </p:cNvPr>
          <p:cNvCxnSpPr>
            <a:cxnSpLocks/>
          </p:cNvCxnSpPr>
          <p:nvPr userDrawn="1"/>
        </p:nvCxnSpPr>
        <p:spPr>
          <a:xfrm>
            <a:off x="256374" y="6168360"/>
            <a:ext cx="1508418"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6218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6F6CA0-765E-484B-B9C2-16E6A4F4986D}"/>
              </a:ext>
            </a:extLst>
          </p:cNvPr>
          <p:cNvSpPr/>
          <p:nvPr userDrawn="1"/>
        </p:nvSpPr>
        <p:spPr>
          <a:xfrm>
            <a:off x="120000" y="117000"/>
            <a:ext cx="11952000" cy="6624000"/>
          </a:xfrm>
          <a:prstGeom prst="rect">
            <a:avLst/>
          </a:prstGeom>
          <a:gradFill flip="none" rotWithShape="1">
            <a:gsLst>
              <a:gs pos="0">
                <a:schemeClr val="bg2">
                  <a:alpha val="85000"/>
                </a:schemeClr>
              </a:gs>
              <a:gs pos="100000">
                <a:schemeClr val="accent1">
                  <a:alpha val="85000"/>
                </a:schemeClr>
              </a:gs>
            </a:gsLst>
            <a:lin ang="0" scaled="1"/>
            <a:tileRect/>
          </a:gradFill>
          <a:ln w="273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812758" y="2413986"/>
            <a:ext cx="7107331" cy="1838643"/>
          </a:xfrm>
        </p:spPr>
        <p:txBody>
          <a:bodyPr anchor="b">
            <a:normAutofit/>
          </a:bodyPr>
          <a:lstStyle>
            <a:lvl1pPr algn="l">
              <a:defRPr sz="5500" b="1">
                <a:solidFill>
                  <a:schemeClr val="bg1"/>
                </a:solidFill>
              </a:defRPr>
            </a:lvl1pPr>
          </a:lstStyle>
          <a:p>
            <a:r>
              <a:rPr lang="en-US" noProof="0"/>
              <a:t>PRESENTATION TITLE</a:t>
            </a:r>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1812758" y="4599498"/>
            <a:ext cx="7107331" cy="966857"/>
          </a:xfrm>
        </p:spPr>
        <p:txBody>
          <a:bodyPr>
            <a:normAutofit/>
          </a:bodyPr>
          <a:lstStyle>
            <a:lvl1pPr marL="0" indent="0" algn="l">
              <a:buNone/>
              <a:defRPr sz="30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Lorem Ipsum</a:t>
            </a:r>
            <a:br>
              <a:rPr lang="en-US" noProof="0"/>
            </a:br>
            <a:r>
              <a:rPr lang="en-US" noProof="0"/>
              <a:t>Dolor</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D229C6A1-E569-4FC9-9D93-90A846C9C5BB}" type="datetime1">
              <a:rPr lang="en-US" noProof="0" smtClean="0"/>
              <a:t>5/25/2022</a:t>
            </a:fld>
            <a:endParaRPr lang="en-US" noProof="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p:txBody>
          <a:bodyPr/>
          <a:lstStyle/>
          <a:p>
            <a:r>
              <a:rPr lang="en-US" noProof="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noProof="0" smtClean="0"/>
              <a:t>‹#›</a:t>
            </a:fld>
            <a:endParaRPr lang="en-US" noProof="0"/>
          </a:p>
        </p:txBody>
      </p:sp>
      <p:sp>
        <p:nvSpPr>
          <p:cNvPr id="10" name="Rectangle 9">
            <a:extLst>
              <a:ext uri="{FF2B5EF4-FFF2-40B4-BE49-F238E27FC236}">
                <a16:creationId xmlns:a16="http://schemas.microsoft.com/office/drawing/2014/main" id="{A0AFD9A3-66C4-4954-8678-720CFA24D244}"/>
              </a:ext>
            </a:extLst>
          </p:cNvPr>
          <p:cNvSpPr/>
          <p:nvPr userDrawn="1"/>
        </p:nvSpPr>
        <p:spPr>
          <a:xfrm>
            <a:off x="1379621" y="2740862"/>
            <a:ext cx="144000" cy="1289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cxnSp>
        <p:nvCxnSpPr>
          <p:cNvPr id="12" name="Straight Connector 11">
            <a:extLst>
              <a:ext uri="{FF2B5EF4-FFF2-40B4-BE49-F238E27FC236}">
                <a16:creationId xmlns:a16="http://schemas.microsoft.com/office/drawing/2014/main" id="{08240730-69E4-4798-8578-D648F7A2C4C9}"/>
              </a:ext>
            </a:extLst>
          </p:cNvPr>
          <p:cNvCxnSpPr/>
          <p:nvPr userDrawn="1"/>
        </p:nvCxnSpPr>
        <p:spPr>
          <a:xfrm>
            <a:off x="1957137" y="4444451"/>
            <a:ext cx="93044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6E88EDA-C5A5-4C22-8CE4-5C7FDCF2E859}"/>
              </a:ext>
            </a:extLst>
          </p:cNvPr>
          <p:cNvCxnSpPr>
            <a:cxnSpLocks/>
          </p:cNvCxnSpPr>
          <p:nvPr userDrawn="1"/>
        </p:nvCxnSpPr>
        <p:spPr>
          <a:xfrm flipV="1">
            <a:off x="11077074" y="5622756"/>
            <a:ext cx="0" cy="984222"/>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4">
            <a:extLst>
              <a:ext uri="{FF2B5EF4-FFF2-40B4-BE49-F238E27FC236}">
                <a16:creationId xmlns:a16="http://schemas.microsoft.com/office/drawing/2014/main" id="{1B98974C-AC7A-4E66-AE1A-DBA5F1A1D054}"/>
              </a:ext>
            </a:extLst>
          </p:cNvPr>
          <p:cNvSpPr>
            <a:spLocks noGrp="1"/>
          </p:cNvSpPr>
          <p:nvPr>
            <p:ph type="body" sz="quarter" idx="13" hasCustomPrompt="1"/>
          </p:nvPr>
        </p:nvSpPr>
        <p:spPr>
          <a:xfrm>
            <a:off x="9416048" y="5532986"/>
            <a:ext cx="1460500" cy="481013"/>
          </a:xfrm>
        </p:spPr>
        <p:txBody>
          <a:bodyPr/>
          <a:lstStyle>
            <a:lvl1pPr marL="0" indent="0" algn="r">
              <a:buNone/>
              <a:defRPr lang="en-US" sz="3000" b="1" i="0" kern="1200" dirty="0">
                <a:solidFill>
                  <a:schemeClr val="tx2"/>
                </a:solidFill>
                <a:latin typeface="+mn-lt"/>
                <a:ea typeface="+mn-ea"/>
                <a:cs typeface="+mn-cs"/>
              </a:defRPr>
            </a:lvl1pPr>
          </a:lstStyle>
          <a:p>
            <a:pPr lvl="0"/>
            <a:r>
              <a:rPr lang="en-US" noProof="0"/>
              <a:t>20XX</a:t>
            </a:r>
          </a:p>
        </p:txBody>
      </p:sp>
    </p:spTree>
    <p:extLst>
      <p:ext uri="{BB962C8B-B14F-4D97-AF65-F5344CB8AC3E}">
        <p14:creationId xmlns:p14="http://schemas.microsoft.com/office/powerpoint/2010/main" val="16251742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Overvie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68D5CEF0-7838-4E94-B0E2-6286757235DA}"/>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E45FD86-80D5-4520-8C38-1EDDAB179D77}"/>
              </a:ext>
            </a:extLst>
          </p:cNvPr>
          <p:cNvSpPr>
            <a:spLocks noGrp="1"/>
          </p:cNvSpPr>
          <p:nvPr>
            <p:ph type="title" hasCustomPrompt="1"/>
          </p:nvPr>
        </p:nvSpPr>
        <p:spPr>
          <a:xfrm>
            <a:off x="1519350" y="645199"/>
            <a:ext cx="4737482" cy="1338841"/>
          </a:xfrm>
        </p:spPr>
        <p:txBody>
          <a:bodyPr anchor="b">
            <a:noAutofit/>
          </a:bodyPr>
          <a:lstStyle>
            <a:lvl1pPr>
              <a:defRPr lang="en-US" sz="4000" b="1" kern="1200" dirty="0">
                <a:solidFill>
                  <a:schemeClr val="bg1"/>
                </a:solidFill>
                <a:latin typeface="+mj-lt"/>
                <a:ea typeface="+mj-ea"/>
                <a:cs typeface="+mj-cs"/>
              </a:defRPr>
            </a:lvl1pPr>
          </a:lstStyle>
          <a:p>
            <a:r>
              <a:rPr lang="en-US" dirty="0"/>
              <a:t>OVERVIEW</a:t>
            </a:r>
            <a:br>
              <a:rPr lang="en-US" dirty="0"/>
            </a:br>
            <a:r>
              <a:rPr lang="en-US" dirty="0"/>
              <a:t>SLIDE</a:t>
            </a:r>
          </a:p>
        </p:txBody>
      </p:sp>
      <p:sp>
        <p:nvSpPr>
          <p:cNvPr id="4" name="Text Placeholder 3">
            <a:extLst>
              <a:ext uri="{FF2B5EF4-FFF2-40B4-BE49-F238E27FC236}">
                <a16:creationId xmlns:a16="http://schemas.microsoft.com/office/drawing/2014/main" id="{28B7C16C-60B5-44CB-B3D5-09EA7F61FE42}"/>
              </a:ext>
            </a:extLst>
          </p:cNvPr>
          <p:cNvSpPr>
            <a:spLocks noGrp="1"/>
          </p:cNvSpPr>
          <p:nvPr>
            <p:ph type="body" sz="half" idx="2" hasCustomPrompt="1"/>
          </p:nvPr>
        </p:nvSpPr>
        <p:spPr>
          <a:xfrm>
            <a:off x="1386001" y="30927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1 Title</a:t>
            </a:r>
          </a:p>
        </p:txBody>
      </p:sp>
      <p:sp>
        <p:nvSpPr>
          <p:cNvPr id="5" name="Date Placeholder 4">
            <a:extLst>
              <a:ext uri="{FF2B5EF4-FFF2-40B4-BE49-F238E27FC236}">
                <a16:creationId xmlns:a16="http://schemas.microsoft.com/office/drawing/2014/main" id="{0B4BC91B-2A3F-445A-9C91-9BF7826133E6}"/>
              </a:ext>
            </a:extLst>
          </p:cNvPr>
          <p:cNvSpPr>
            <a:spLocks noGrp="1"/>
          </p:cNvSpPr>
          <p:nvPr>
            <p:ph type="dt" sz="half" idx="10"/>
          </p:nvPr>
        </p:nvSpPr>
        <p:spPr/>
        <p:txBody>
          <a:bodyPr/>
          <a:lstStyle/>
          <a:p>
            <a:fld id="{D578B35B-55DE-4D82-AAED-127142AD1F9F}" type="datetime1">
              <a:rPr lang="en-US" smtClean="0"/>
              <a:t>5/25/2022</a:t>
            </a:fld>
            <a:endParaRPr lang="en-US" dirty="0"/>
          </a:p>
        </p:txBody>
      </p:sp>
      <p:sp>
        <p:nvSpPr>
          <p:cNvPr id="6" name="Footer Placeholder 5">
            <a:extLst>
              <a:ext uri="{FF2B5EF4-FFF2-40B4-BE49-F238E27FC236}">
                <a16:creationId xmlns:a16="http://schemas.microsoft.com/office/drawing/2014/main" id="{FBF24CAE-7220-4370-B793-B9D4AA1A3A5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32DF5915-4FF1-41EB-9C2F-1918DA858BB2}"/>
              </a:ext>
            </a:extLst>
          </p:cNvPr>
          <p:cNvSpPr>
            <a:spLocks noGrp="1"/>
          </p:cNvSpPr>
          <p:nvPr>
            <p:ph type="sldNum" sz="quarter" idx="12"/>
          </p:nvPr>
        </p:nvSpPr>
        <p:spPr/>
        <p:txBody>
          <a:bodyPr/>
          <a:lstStyle/>
          <a:p>
            <a:fld id="{95CBEC59-7FF9-4688-98DF-89832A0C9025}" type="slidenum">
              <a:rPr lang="en-US" smtClean="0"/>
              <a:t>‹#›</a:t>
            </a:fld>
            <a:endParaRPr lang="en-US" dirty="0"/>
          </a:p>
        </p:txBody>
      </p:sp>
      <p:cxnSp>
        <p:nvCxnSpPr>
          <p:cNvPr id="12" name="Straight Connector 11">
            <a:extLst>
              <a:ext uri="{FF2B5EF4-FFF2-40B4-BE49-F238E27FC236}">
                <a16:creationId xmlns:a16="http://schemas.microsoft.com/office/drawing/2014/main" id="{78AD1AF6-056E-449E-ABB4-F42FCFF2154D}"/>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5">
            <a:extLst>
              <a:ext uri="{FF2B5EF4-FFF2-40B4-BE49-F238E27FC236}">
                <a16:creationId xmlns:a16="http://schemas.microsoft.com/office/drawing/2014/main" id="{B49EFE94-C72E-4FA8-9AE2-70BFB09FB2C1}"/>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4" name="Straight Connector 13">
            <a:extLst>
              <a:ext uri="{FF2B5EF4-FFF2-40B4-BE49-F238E27FC236}">
                <a16:creationId xmlns:a16="http://schemas.microsoft.com/office/drawing/2014/main" id="{897F17BC-9B89-4B33-A693-1583A7EAEED0}"/>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52FBCB0-43B1-4129-B190-2F32EAB36A71}"/>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AF92140-8242-4A51-9463-35E60CF48BE9}"/>
              </a:ext>
            </a:extLst>
          </p:cNvPr>
          <p:cNvCxnSpPr>
            <a:cxnSpLocks/>
          </p:cNvCxnSpPr>
          <p:nvPr userDrawn="1"/>
        </p:nvCxnSpPr>
        <p:spPr>
          <a:xfrm>
            <a:off x="11192400" y="802800"/>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15">
            <a:extLst>
              <a:ext uri="{FF2B5EF4-FFF2-40B4-BE49-F238E27FC236}">
                <a16:creationId xmlns:a16="http://schemas.microsoft.com/office/drawing/2014/main" id="{AC031692-3E92-4C7E-A067-5F49BD126705}"/>
              </a:ext>
            </a:extLst>
          </p:cNvPr>
          <p:cNvSpPr>
            <a:spLocks noGrp="1"/>
          </p:cNvSpPr>
          <p:nvPr>
            <p:ph type="body" sz="quarter" idx="15" hasCustomPrompt="1"/>
          </p:nvPr>
        </p:nvSpPr>
        <p:spPr>
          <a:xfrm>
            <a:off x="11084400" y="838800"/>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34" name="Straight Connector 33">
            <a:extLst>
              <a:ext uri="{FF2B5EF4-FFF2-40B4-BE49-F238E27FC236}">
                <a16:creationId xmlns:a16="http://schemas.microsoft.com/office/drawing/2014/main" id="{48D84BA3-D783-472E-AB10-C96A8DE8D0DD}"/>
              </a:ext>
            </a:extLst>
          </p:cNvPr>
          <p:cNvCxnSpPr>
            <a:cxnSpLocks/>
          </p:cNvCxnSpPr>
          <p:nvPr userDrawn="1"/>
        </p:nvCxnSpPr>
        <p:spPr>
          <a:xfrm rot="16200000">
            <a:off x="11383200" y="6580800"/>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5" name="Text Placeholder 3">
            <a:extLst>
              <a:ext uri="{FF2B5EF4-FFF2-40B4-BE49-F238E27FC236}">
                <a16:creationId xmlns:a16="http://schemas.microsoft.com/office/drawing/2014/main" id="{2BBCA2FF-2B83-4966-811C-E9FEEB77CBE4}"/>
              </a:ext>
            </a:extLst>
          </p:cNvPr>
          <p:cNvSpPr>
            <a:spLocks noGrp="1"/>
          </p:cNvSpPr>
          <p:nvPr>
            <p:ph type="body" sz="half" idx="16" hasCustomPrompt="1"/>
          </p:nvPr>
        </p:nvSpPr>
        <p:spPr>
          <a:xfrm>
            <a:off x="4924863" y="30927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2 Title</a:t>
            </a:r>
          </a:p>
        </p:txBody>
      </p:sp>
      <p:sp>
        <p:nvSpPr>
          <p:cNvPr id="36" name="Text Placeholder 3">
            <a:extLst>
              <a:ext uri="{FF2B5EF4-FFF2-40B4-BE49-F238E27FC236}">
                <a16:creationId xmlns:a16="http://schemas.microsoft.com/office/drawing/2014/main" id="{663E6488-61FD-4194-B014-22CF5050C2C7}"/>
              </a:ext>
            </a:extLst>
          </p:cNvPr>
          <p:cNvSpPr>
            <a:spLocks noGrp="1"/>
          </p:cNvSpPr>
          <p:nvPr>
            <p:ph type="body" sz="half" idx="17" hasCustomPrompt="1"/>
          </p:nvPr>
        </p:nvSpPr>
        <p:spPr>
          <a:xfrm>
            <a:off x="8463725" y="30927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3 Title</a:t>
            </a:r>
          </a:p>
        </p:txBody>
      </p:sp>
      <p:sp>
        <p:nvSpPr>
          <p:cNvPr id="37" name="Text Placeholder 3">
            <a:extLst>
              <a:ext uri="{FF2B5EF4-FFF2-40B4-BE49-F238E27FC236}">
                <a16:creationId xmlns:a16="http://schemas.microsoft.com/office/drawing/2014/main" id="{76A0643E-8E5C-4070-97FD-974351B1D00C}"/>
              </a:ext>
            </a:extLst>
          </p:cNvPr>
          <p:cNvSpPr>
            <a:spLocks noGrp="1"/>
          </p:cNvSpPr>
          <p:nvPr>
            <p:ph type="body" sz="half" idx="18" hasCustomPrompt="1"/>
          </p:nvPr>
        </p:nvSpPr>
        <p:spPr>
          <a:xfrm>
            <a:off x="1386001" y="52039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4 Title</a:t>
            </a:r>
          </a:p>
        </p:txBody>
      </p:sp>
      <p:sp>
        <p:nvSpPr>
          <p:cNvPr id="38" name="Text Placeholder 3">
            <a:extLst>
              <a:ext uri="{FF2B5EF4-FFF2-40B4-BE49-F238E27FC236}">
                <a16:creationId xmlns:a16="http://schemas.microsoft.com/office/drawing/2014/main" id="{A4ECC130-379C-4A4E-AAC7-D84522D434E2}"/>
              </a:ext>
            </a:extLst>
          </p:cNvPr>
          <p:cNvSpPr>
            <a:spLocks noGrp="1"/>
          </p:cNvSpPr>
          <p:nvPr>
            <p:ph type="body" sz="half" idx="19" hasCustomPrompt="1"/>
          </p:nvPr>
        </p:nvSpPr>
        <p:spPr>
          <a:xfrm>
            <a:off x="4924863" y="52039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5 Title</a:t>
            </a:r>
          </a:p>
        </p:txBody>
      </p:sp>
      <p:sp>
        <p:nvSpPr>
          <p:cNvPr id="39" name="Text Placeholder 3">
            <a:extLst>
              <a:ext uri="{FF2B5EF4-FFF2-40B4-BE49-F238E27FC236}">
                <a16:creationId xmlns:a16="http://schemas.microsoft.com/office/drawing/2014/main" id="{C8C2920A-FB6F-4697-8CDD-0896EC262719}"/>
              </a:ext>
            </a:extLst>
          </p:cNvPr>
          <p:cNvSpPr>
            <a:spLocks noGrp="1"/>
          </p:cNvSpPr>
          <p:nvPr>
            <p:ph type="body" sz="half" idx="20" hasCustomPrompt="1"/>
          </p:nvPr>
        </p:nvSpPr>
        <p:spPr>
          <a:xfrm>
            <a:off x="8463725" y="52039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6 Title</a:t>
            </a:r>
          </a:p>
        </p:txBody>
      </p:sp>
      <p:sp>
        <p:nvSpPr>
          <p:cNvPr id="40" name="Text Placeholder 3">
            <a:extLst>
              <a:ext uri="{FF2B5EF4-FFF2-40B4-BE49-F238E27FC236}">
                <a16:creationId xmlns:a16="http://schemas.microsoft.com/office/drawing/2014/main" id="{F84CD40D-D65C-419A-B22F-5633C9254F52}"/>
              </a:ext>
            </a:extLst>
          </p:cNvPr>
          <p:cNvSpPr>
            <a:spLocks noGrp="1"/>
          </p:cNvSpPr>
          <p:nvPr>
            <p:ph type="body" sz="half" idx="21"/>
          </p:nvPr>
        </p:nvSpPr>
        <p:spPr>
          <a:xfrm>
            <a:off x="1386001" y="3516353"/>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1" name="Text Placeholder 3">
            <a:extLst>
              <a:ext uri="{FF2B5EF4-FFF2-40B4-BE49-F238E27FC236}">
                <a16:creationId xmlns:a16="http://schemas.microsoft.com/office/drawing/2014/main" id="{4902ECF4-C668-49EA-AD7B-E0B3332DE48A}"/>
              </a:ext>
            </a:extLst>
          </p:cNvPr>
          <p:cNvSpPr>
            <a:spLocks noGrp="1"/>
          </p:cNvSpPr>
          <p:nvPr>
            <p:ph type="body" sz="half" idx="22"/>
          </p:nvPr>
        </p:nvSpPr>
        <p:spPr>
          <a:xfrm>
            <a:off x="4924863" y="3516353"/>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2" name="Text Placeholder 3">
            <a:extLst>
              <a:ext uri="{FF2B5EF4-FFF2-40B4-BE49-F238E27FC236}">
                <a16:creationId xmlns:a16="http://schemas.microsoft.com/office/drawing/2014/main" id="{648A6F22-3F59-4E0F-BAE5-9B7E0D16D33F}"/>
              </a:ext>
            </a:extLst>
          </p:cNvPr>
          <p:cNvSpPr>
            <a:spLocks noGrp="1"/>
          </p:cNvSpPr>
          <p:nvPr>
            <p:ph type="body" sz="half" idx="23"/>
          </p:nvPr>
        </p:nvSpPr>
        <p:spPr>
          <a:xfrm>
            <a:off x="8463725" y="3516353"/>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3" name="Text Placeholder 3">
            <a:extLst>
              <a:ext uri="{FF2B5EF4-FFF2-40B4-BE49-F238E27FC236}">
                <a16:creationId xmlns:a16="http://schemas.microsoft.com/office/drawing/2014/main" id="{5689CAE6-6963-412E-9DAD-B7B5AFC41DCF}"/>
              </a:ext>
            </a:extLst>
          </p:cNvPr>
          <p:cNvSpPr>
            <a:spLocks noGrp="1"/>
          </p:cNvSpPr>
          <p:nvPr>
            <p:ph type="body" sz="half" idx="24"/>
          </p:nvPr>
        </p:nvSpPr>
        <p:spPr>
          <a:xfrm>
            <a:off x="1386001" y="5627558"/>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4" name="Text Placeholder 3">
            <a:extLst>
              <a:ext uri="{FF2B5EF4-FFF2-40B4-BE49-F238E27FC236}">
                <a16:creationId xmlns:a16="http://schemas.microsoft.com/office/drawing/2014/main" id="{98D9757D-1411-42F4-AABD-CC173E4A038B}"/>
              </a:ext>
            </a:extLst>
          </p:cNvPr>
          <p:cNvSpPr>
            <a:spLocks noGrp="1"/>
          </p:cNvSpPr>
          <p:nvPr>
            <p:ph type="body" sz="half" idx="25"/>
          </p:nvPr>
        </p:nvSpPr>
        <p:spPr>
          <a:xfrm>
            <a:off x="4924863" y="5627558"/>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5" name="Text Placeholder 3">
            <a:extLst>
              <a:ext uri="{FF2B5EF4-FFF2-40B4-BE49-F238E27FC236}">
                <a16:creationId xmlns:a16="http://schemas.microsoft.com/office/drawing/2014/main" id="{0590AA6E-50BC-4492-8B87-7D8D4A8A5E76}"/>
              </a:ext>
            </a:extLst>
          </p:cNvPr>
          <p:cNvSpPr>
            <a:spLocks noGrp="1"/>
          </p:cNvSpPr>
          <p:nvPr>
            <p:ph type="body" sz="half" idx="26"/>
          </p:nvPr>
        </p:nvSpPr>
        <p:spPr>
          <a:xfrm>
            <a:off x="8463725" y="5627558"/>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7" name="Picture Placeholder 46">
            <a:extLst>
              <a:ext uri="{FF2B5EF4-FFF2-40B4-BE49-F238E27FC236}">
                <a16:creationId xmlns:a16="http://schemas.microsoft.com/office/drawing/2014/main" id="{64786CCE-CCCC-4B2D-890D-9D719713DB79}"/>
              </a:ext>
            </a:extLst>
          </p:cNvPr>
          <p:cNvSpPr>
            <a:spLocks noGrp="1"/>
          </p:cNvSpPr>
          <p:nvPr>
            <p:ph type="pic" sz="quarter" idx="27"/>
          </p:nvPr>
        </p:nvSpPr>
        <p:spPr>
          <a:xfrm>
            <a:off x="1498434" y="2215180"/>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48" name="Picture Placeholder 46">
            <a:extLst>
              <a:ext uri="{FF2B5EF4-FFF2-40B4-BE49-F238E27FC236}">
                <a16:creationId xmlns:a16="http://schemas.microsoft.com/office/drawing/2014/main" id="{EB08972C-68CE-41CC-9351-3DD741E53936}"/>
              </a:ext>
            </a:extLst>
          </p:cNvPr>
          <p:cNvSpPr>
            <a:spLocks noGrp="1"/>
          </p:cNvSpPr>
          <p:nvPr>
            <p:ph type="pic" sz="quarter" idx="28"/>
          </p:nvPr>
        </p:nvSpPr>
        <p:spPr>
          <a:xfrm>
            <a:off x="5033744" y="2215180"/>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49" name="Picture Placeholder 46">
            <a:extLst>
              <a:ext uri="{FF2B5EF4-FFF2-40B4-BE49-F238E27FC236}">
                <a16:creationId xmlns:a16="http://schemas.microsoft.com/office/drawing/2014/main" id="{6347D157-8108-4656-88F3-59B693C47F9B}"/>
              </a:ext>
            </a:extLst>
          </p:cNvPr>
          <p:cNvSpPr>
            <a:spLocks noGrp="1"/>
          </p:cNvSpPr>
          <p:nvPr>
            <p:ph type="pic" sz="quarter" idx="29"/>
          </p:nvPr>
        </p:nvSpPr>
        <p:spPr>
          <a:xfrm>
            <a:off x="8569054" y="2215180"/>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50" name="Picture Placeholder 46">
            <a:extLst>
              <a:ext uri="{FF2B5EF4-FFF2-40B4-BE49-F238E27FC236}">
                <a16:creationId xmlns:a16="http://schemas.microsoft.com/office/drawing/2014/main" id="{B4548244-F89A-4EA8-9DB4-056E45B2FDF5}"/>
              </a:ext>
            </a:extLst>
          </p:cNvPr>
          <p:cNvSpPr>
            <a:spLocks noGrp="1"/>
          </p:cNvSpPr>
          <p:nvPr>
            <p:ph type="pic" sz="quarter" idx="30"/>
          </p:nvPr>
        </p:nvSpPr>
        <p:spPr>
          <a:xfrm>
            <a:off x="1498434" y="4347291"/>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51" name="Picture Placeholder 46">
            <a:extLst>
              <a:ext uri="{FF2B5EF4-FFF2-40B4-BE49-F238E27FC236}">
                <a16:creationId xmlns:a16="http://schemas.microsoft.com/office/drawing/2014/main" id="{6B46EEEA-383D-42CD-ABFC-86BD330E07A0}"/>
              </a:ext>
            </a:extLst>
          </p:cNvPr>
          <p:cNvSpPr>
            <a:spLocks noGrp="1"/>
          </p:cNvSpPr>
          <p:nvPr>
            <p:ph type="pic" sz="quarter" idx="31"/>
          </p:nvPr>
        </p:nvSpPr>
        <p:spPr>
          <a:xfrm>
            <a:off x="5033744" y="4347291"/>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52" name="Picture Placeholder 46">
            <a:extLst>
              <a:ext uri="{FF2B5EF4-FFF2-40B4-BE49-F238E27FC236}">
                <a16:creationId xmlns:a16="http://schemas.microsoft.com/office/drawing/2014/main" id="{DF75483C-CE05-4E90-8A93-D04244423927}"/>
              </a:ext>
            </a:extLst>
          </p:cNvPr>
          <p:cNvSpPr>
            <a:spLocks noGrp="1"/>
          </p:cNvSpPr>
          <p:nvPr>
            <p:ph type="pic" sz="quarter" idx="32"/>
          </p:nvPr>
        </p:nvSpPr>
        <p:spPr>
          <a:xfrm>
            <a:off x="8569054" y="4347291"/>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54" name="Rectangle 53">
            <a:extLst>
              <a:ext uri="{FF2B5EF4-FFF2-40B4-BE49-F238E27FC236}">
                <a16:creationId xmlns:a16="http://schemas.microsoft.com/office/drawing/2014/main" id="{1C2768A5-0309-41B3-94FB-AA3A2FCB638E}"/>
              </a:ext>
            </a:extLst>
          </p:cNvPr>
          <p:cNvSpPr/>
          <p:nvPr userDrawn="1"/>
        </p:nvSpPr>
        <p:spPr>
          <a:xfrm>
            <a:off x="1285167" y="871728"/>
            <a:ext cx="72000" cy="9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735452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Overvie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68D5CEF0-7838-4E94-B0E2-6286757235DA}"/>
              </a:ext>
            </a:extLst>
          </p:cNvPr>
          <p:cNvSpPr/>
          <p:nvPr userDrawn="1"/>
        </p:nvSpPr>
        <p:spPr>
          <a:xfrm>
            <a:off x="4724400" y="0"/>
            <a:ext cx="74676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E45FD86-80D5-4520-8C38-1EDDAB179D77}"/>
              </a:ext>
            </a:extLst>
          </p:cNvPr>
          <p:cNvSpPr>
            <a:spLocks noGrp="1"/>
          </p:cNvSpPr>
          <p:nvPr>
            <p:ph type="title" hasCustomPrompt="1"/>
          </p:nvPr>
        </p:nvSpPr>
        <p:spPr>
          <a:xfrm>
            <a:off x="1519350" y="645199"/>
            <a:ext cx="4737482" cy="1338841"/>
          </a:xfrm>
        </p:spPr>
        <p:txBody>
          <a:bodyPr anchor="b">
            <a:noAutofit/>
          </a:bodyPr>
          <a:lstStyle>
            <a:lvl1pPr>
              <a:defRPr lang="en-US" sz="4000" b="1" kern="1200" dirty="0">
                <a:gradFill>
                  <a:gsLst>
                    <a:gs pos="0">
                      <a:schemeClr val="bg2"/>
                    </a:gs>
                    <a:gs pos="100000">
                      <a:schemeClr val="accent1"/>
                    </a:gs>
                  </a:gsLst>
                  <a:lin ang="0" scaled="1"/>
                </a:gradFill>
                <a:latin typeface="+mj-lt"/>
                <a:ea typeface="+mj-ea"/>
                <a:cs typeface="+mj-cs"/>
              </a:defRPr>
            </a:lvl1pPr>
          </a:lstStyle>
          <a:p>
            <a:r>
              <a:rPr lang="en-US" dirty="0"/>
              <a:t>OVERVIEW</a:t>
            </a:r>
            <a:br>
              <a:rPr lang="en-US" dirty="0"/>
            </a:br>
            <a:r>
              <a:rPr lang="en-US" dirty="0"/>
              <a:t>SLIDE</a:t>
            </a:r>
          </a:p>
        </p:txBody>
      </p:sp>
      <p:sp>
        <p:nvSpPr>
          <p:cNvPr id="4" name="Text Placeholder 3">
            <a:extLst>
              <a:ext uri="{FF2B5EF4-FFF2-40B4-BE49-F238E27FC236}">
                <a16:creationId xmlns:a16="http://schemas.microsoft.com/office/drawing/2014/main" id="{28B7C16C-60B5-44CB-B3D5-09EA7F61FE42}"/>
              </a:ext>
            </a:extLst>
          </p:cNvPr>
          <p:cNvSpPr>
            <a:spLocks noGrp="1"/>
          </p:cNvSpPr>
          <p:nvPr>
            <p:ph type="body" sz="half" idx="2" hasCustomPrompt="1"/>
          </p:nvPr>
        </p:nvSpPr>
        <p:spPr>
          <a:xfrm>
            <a:off x="1386001" y="3092789"/>
            <a:ext cx="3256674" cy="499493"/>
          </a:xfrm>
        </p:spPr>
        <p:txBody>
          <a:bodyPr>
            <a:normAutofit/>
          </a:bodyPr>
          <a:lstStyle>
            <a:lvl1pPr marL="0" indent="0">
              <a:buNone/>
              <a:defRPr lang="en-US" sz="2500" b="1" i="0" kern="1200" dirty="0" smtClean="0">
                <a:solidFill>
                  <a:schemeClr val="bg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1 Title</a:t>
            </a:r>
          </a:p>
        </p:txBody>
      </p:sp>
      <p:sp>
        <p:nvSpPr>
          <p:cNvPr id="5" name="Date Placeholder 4">
            <a:extLst>
              <a:ext uri="{FF2B5EF4-FFF2-40B4-BE49-F238E27FC236}">
                <a16:creationId xmlns:a16="http://schemas.microsoft.com/office/drawing/2014/main" id="{0B4BC91B-2A3F-445A-9C91-9BF7826133E6}"/>
              </a:ext>
            </a:extLst>
          </p:cNvPr>
          <p:cNvSpPr>
            <a:spLocks noGrp="1"/>
          </p:cNvSpPr>
          <p:nvPr>
            <p:ph type="dt" sz="half" idx="10"/>
          </p:nvPr>
        </p:nvSpPr>
        <p:spPr/>
        <p:txBody>
          <a:bodyPr/>
          <a:lstStyle/>
          <a:p>
            <a:fld id="{EFA441BB-2CCE-42E8-8A4D-47586555D345}" type="datetime1">
              <a:rPr lang="en-US" smtClean="0"/>
              <a:t>5/25/2022</a:t>
            </a:fld>
            <a:endParaRPr lang="en-US" dirty="0"/>
          </a:p>
        </p:txBody>
      </p:sp>
      <p:sp>
        <p:nvSpPr>
          <p:cNvPr id="6" name="Footer Placeholder 5">
            <a:extLst>
              <a:ext uri="{FF2B5EF4-FFF2-40B4-BE49-F238E27FC236}">
                <a16:creationId xmlns:a16="http://schemas.microsoft.com/office/drawing/2014/main" id="{FBF24CAE-7220-4370-B793-B9D4AA1A3A55}"/>
              </a:ext>
            </a:extLst>
          </p:cNvPr>
          <p:cNvSpPr>
            <a:spLocks noGrp="1"/>
          </p:cNvSpPr>
          <p:nvPr>
            <p:ph type="ftr" sz="quarter" idx="11"/>
          </p:nvPr>
        </p:nvSpPr>
        <p:spPr/>
        <p:txBody>
          <a:bodyPr/>
          <a:lstStyle>
            <a:lvl1pPr>
              <a:defRPr>
                <a:solidFill>
                  <a:schemeClr val="accent1"/>
                </a:solidFill>
              </a:defRPr>
            </a:lvl1pPr>
          </a:lstStyle>
          <a:p>
            <a:r>
              <a:rPr lang="en-US" dirty="0"/>
              <a:t>Presentation Title</a:t>
            </a:r>
          </a:p>
        </p:txBody>
      </p:sp>
      <p:sp>
        <p:nvSpPr>
          <p:cNvPr id="7" name="Slide Number Placeholder 6">
            <a:extLst>
              <a:ext uri="{FF2B5EF4-FFF2-40B4-BE49-F238E27FC236}">
                <a16:creationId xmlns:a16="http://schemas.microsoft.com/office/drawing/2014/main" id="{32DF5915-4FF1-41EB-9C2F-1918DA858BB2}"/>
              </a:ext>
            </a:extLst>
          </p:cNvPr>
          <p:cNvSpPr>
            <a:spLocks noGrp="1"/>
          </p:cNvSpPr>
          <p:nvPr>
            <p:ph type="sldNum" sz="quarter" idx="12"/>
          </p:nvPr>
        </p:nvSpPr>
        <p:spPr/>
        <p:txBody>
          <a:bodyPr/>
          <a:lstStyle/>
          <a:p>
            <a:fld id="{95CBEC59-7FF9-4688-98DF-89832A0C9025}" type="slidenum">
              <a:rPr lang="en-US" smtClean="0"/>
              <a:t>‹#›</a:t>
            </a:fld>
            <a:endParaRPr lang="en-US" dirty="0"/>
          </a:p>
        </p:txBody>
      </p:sp>
      <p:cxnSp>
        <p:nvCxnSpPr>
          <p:cNvPr id="12" name="Straight Connector 11">
            <a:extLst>
              <a:ext uri="{FF2B5EF4-FFF2-40B4-BE49-F238E27FC236}">
                <a16:creationId xmlns:a16="http://schemas.microsoft.com/office/drawing/2014/main" id="{78AD1AF6-056E-449E-ABB4-F42FCFF2154D}"/>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5">
            <a:extLst>
              <a:ext uri="{FF2B5EF4-FFF2-40B4-BE49-F238E27FC236}">
                <a16:creationId xmlns:a16="http://schemas.microsoft.com/office/drawing/2014/main" id="{B49EFE94-C72E-4FA8-9AE2-70BFB09FB2C1}"/>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4" name="Straight Connector 13">
            <a:extLst>
              <a:ext uri="{FF2B5EF4-FFF2-40B4-BE49-F238E27FC236}">
                <a16:creationId xmlns:a16="http://schemas.microsoft.com/office/drawing/2014/main" id="{897F17BC-9B89-4B33-A693-1583A7EAEED0}"/>
              </a:ext>
            </a:extLst>
          </p:cNvPr>
          <p:cNvCxnSpPr>
            <a:cxnSpLocks/>
          </p:cNvCxnSpPr>
          <p:nvPr userDrawn="1"/>
        </p:nvCxnSpPr>
        <p:spPr>
          <a:xfrm>
            <a:off x="0" y="6168360"/>
            <a:ext cx="176479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52FBCB0-43B1-4129-B190-2F32EAB36A71}"/>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AF92140-8242-4A51-9463-35E60CF48BE9}"/>
              </a:ext>
            </a:extLst>
          </p:cNvPr>
          <p:cNvCxnSpPr>
            <a:cxnSpLocks/>
          </p:cNvCxnSpPr>
          <p:nvPr userDrawn="1"/>
        </p:nvCxnSpPr>
        <p:spPr>
          <a:xfrm>
            <a:off x="11192400" y="802800"/>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8D84BA3-D783-472E-AB10-C96A8DE8D0DD}"/>
              </a:ext>
            </a:extLst>
          </p:cNvPr>
          <p:cNvCxnSpPr>
            <a:cxnSpLocks/>
          </p:cNvCxnSpPr>
          <p:nvPr userDrawn="1"/>
        </p:nvCxnSpPr>
        <p:spPr>
          <a:xfrm rot="16200000">
            <a:off x="11383200" y="6580800"/>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5" name="Text Placeholder 3">
            <a:extLst>
              <a:ext uri="{FF2B5EF4-FFF2-40B4-BE49-F238E27FC236}">
                <a16:creationId xmlns:a16="http://schemas.microsoft.com/office/drawing/2014/main" id="{2BBCA2FF-2B83-4966-811C-E9FEEB77CBE4}"/>
              </a:ext>
            </a:extLst>
          </p:cNvPr>
          <p:cNvSpPr>
            <a:spLocks noGrp="1"/>
          </p:cNvSpPr>
          <p:nvPr>
            <p:ph type="body" sz="half" idx="16" hasCustomPrompt="1"/>
          </p:nvPr>
        </p:nvSpPr>
        <p:spPr>
          <a:xfrm>
            <a:off x="4924863" y="30927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2 Title</a:t>
            </a:r>
          </a:p>
        </p:txBody>
      </p:sp>
      <p:sp>
        <p:nvSpPr>
          <p:cNvPr id="36" name="Text Placeholder 3">
            <a:extLst>
              <a:ext uri="{FF2B5EF4-FFF2-40B4-BE49-F238E27FC236}">
                <a16:creationId xmlns:a16="http://schemas.microsoft.com/office/drawing/2014/main" id="{663E6488-61FD-4194-B014-22CF5050C2C7}"/>
              </a:ext>
            </a:extLst>
          </p:cNvPr>
          <p:cNvSpPr>
            <a:spLocks noGrp="1"/>
          </p:cNvSpPr>
          <p:nvPr>
            <p:ph type="body" sz="half" idx="17" hasCustomPrompt="1"/>
          </p:nvPr>
        </p:nvSpPr>
        <p:spPr>
          <a:xfrm>
            <a:off x="8463725" y="30927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3 Title</a:t>
            </a:r>
          </a:p>
        </p:txBody>
      </p:sp>
      <p:sp>
        <p:nvSpPr>
          <p:cNvPr id="37" name="Text Placeholder 3">
            <a:extLst>
              <a:ext uri="{FF2B5EF4-FFF2-40B4-BE49-F238E27FC236}">
                <a16:creationId xmlns:a16="http://schemas.microsoft.com/office/drawing/2014/main" id="{76A0643E-8E5C-4070-97FD-974351B1D00C}"/>
              </a:ext>
            </a:extLst>
          </p:cNvPr>
          <p:cNvSpPr>
            <a:spLocks noGrp="1"/>
          </p:cNvSpPr>
          <p:nvPr>
            <p:ph type="body" sz="half" idx="18" hasCustomPrompt="1"/>
          </p:nvPr>
        </p:nvSpPr>
        <p:spPr>
          <a:xfrm>
            <a:off x="1386001" y="5203994"/>
            <a:ext cx="3256674" cy="499493"/>
          </a:xfrm>
        </p:spPr>
        <p:txBody>
          <a:bodyPr>
            <a:normAutofit/>
          </a:bodyPr>
          <a:lstStyle>
            <a:lvl1pPr marL="0" indent="0">
              <a:buNone/>
              <a:defRPr lang="en-US" sz="2500" b="1" i="0" kern="1200" dirty="0" smtClean="0">
                <a:solidFill>
                  <a:schemeClr val="bg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4 Title</a:t>
            </a:r>
          </a:p>
        </p:txBody>
      </p:sp>
      <p:sp>
        <p:nvSpPr>
          <p:cNvPr id="38" name="Text Placeholder 3">
            <a:extLst>
              <a:ext uri="{FF2B5EF4-FFF2-40B4-BE49-F238E27FC236}">
                <a16:creationId xmlns:a16="http://schemas.microsoft.com/office/drawing/2014/main" id="{A4ECC130-379C-4A4E-AAC7-D84522D434E2}"/>
              </a:ext>
            </a:extLst>
          </p:cNvPr>
          <p:cNvSpPr>
            <a:spLocks noGrp="1"/>
          </p:cNvSpPr>
          <p:nvPr>
            <p:ph type="body" sz="half" idx="19" hasCustomPrompt="1"/>
          </p:nvPr>
        </p:nvSpPr>
        <p:spPr>
          <a:xfrm>
            <a:off x="4924863" y="52039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5 Title</a:t>
            </a:r>
          </a:p>
        </p:txBody>
      </p:sp>
      <p:sp>
        <p:nvSpPr>
          <p:cNvPr id="39" name="Text Placeholder 3">
            <a:extLst>
              <a:ext uri="{FF2B5EF4-FFF2-40B4-BE49-F238E27FC236}">
                <a16:creationId xmlns:a16="http://schemas.microsoft.com/office/drawing/2014/main" id="{C8C2920A-FB6F-4697-8CDD-0896EC262719}"/>
              </a:ext>
            </a:extLst>
          </p:cNvPr>
          <p:cNvSpPr>
            <a:spLocks noGrp="1"/>
          </p:cNvSpPr>
          <p:nvPr>
            <p:ph type="body" sz="half" idx="20" hasCustomPrompt="1"/>
          </p:nvPr>
        </p:nvSpPr>
        <p:spPr>
          <a:xfrm>
            <a:off x="8463725" y="52039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6 Title</a:t>
            </a:r>
          </a:p>
        </p:txBody>
      </p:sp>
      <p:sp>
        <p:nvSpPr>
          <p:cNvPr id="40" name="Text Placeholder 3">
            <a:extLst>
              <a:ext uri="{FF2B5EF4-FFF2-40B4-BE49-F238E27FC236}">
                <a16:creationId xmlns:a16="http://schemas.microsoft.com/office/drawing/2014/main" id="{F84CD40D-D65C-419A-B22F-5633C9254F52}"/>
              </a:ext>
            </a:extLst>
          </p:cNvPr>
          <p:cNvSpPr>
            <a:spLocks noGrp="1"/>
          </p:cNvSpPr>
          <p:nvPr>
            <p:ph type="body" sz="half" idx="21"/>
          </p:nvPr>
        </p:nvSpPr>
        <p:spPr>
          <a:xfrm>
            <a:off x="1386001" y="3516353"/>
            <a:ext cx="3256674" cy="499493"/>
          </a:xfrm>
        </p:spPr>
        <p:txBody>
          <a:bodyPr>
            <a:normAutofit/>
          </a:bodyPr>
          <a:lstStyle>
            <a:lvl1pPr marL="0" indent="0">
              <a:buNone/>
              <a:defRPr lang="en-US" sz="1600" i="0" kern="1200" dirty="0" smtClean="0">
                <a:solidFill>
                  <a:schemeClr val="tx1">
                    <a:lumMod val="75000"/>
                    <a:lumOff val="25000"/>
                  </a:schemeClr>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1" name="Text Placeholder 3">
            <a:extLst>
              <a:ext uri="{FF2B5EF4-FFF2-40B4-BE49-F238E27FC236}">
                <a16:creationId xmlns:a16="http://schemas.microsoft.com/office/drawing/2014/main" id="{4902ECF4-C668-49EA-AD7B-E0B3332DE48A}"/>
              </a:ext>
            </a:extLst>
          </p:cNvPr>
          <p:cNvSpPr>
            <a:spLocks noGrp="1"/>
          </p:cNvSpPr>
          <p:nvPr>
            <p:ph type="body" sz="half" idx="22"/>
          </p:nvPr>
        </p:nvSpPr>
        <p:spPr>
          <a:xfrm>
            <a:off x="4924863" y="3516353"/>
            <a:ext cx="3256674" cy="499493"/>
          </a:xfrm>
        </p:spPr>
        <p:txBody>
          <a:bodyPr>
            <a:normAutofit/>
          </a:bodyPr>
          <a:lstStyle>
            <a:lvl1pPr marL="0" indent="0">
              <a:buNone/>
              <a:defRPr lang="en-US" sz="1600" i="0" kern="120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2" name="Text Placeholder 3">
            <a:extLst>
              <a:ext uri="{FF2B5EF4-FFF2-40B4-BE49-F238E27FC236}">
                <a16:creationId xmlns:a16="http://schemas.microsoft.com/office/drawing/2014/main" id="{648A6F22-3F59-4E0F-BAE5-9B7E0D16D33F}"/>
              </a:ext>
            </a:extLst>
          </p:cNvPr>
          <p:cNvSpPr>
            <a:spLocks noGrp="1"/>
          </p:cNvSpPr>
          <p:nvPr>
            <p:ph type="body" sz="half" idx="23"/>
          </p:nvPr>
        </p:nvSpPr>
        <p:spPr>
          <a:xfrm>
            <a:off x="8463725" y="3516353"/>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3" name="Text Placeholder 3">
            <a:extLst>
              <a:ext uri="{FF2B5EF4-FFF2-40B4-BE49-F238E27FC236}">
                <a16:creationId xmlns:a16="http://schemas.microsoft.com/office/drawing/2014/main" id="{5689CAE6-6963-412E-9DAD-B7B5AFC41DCF}"/>
              </a:ext>
            </a:extLst>
          </p:cNvPr>
          <p:cNvSpPr>
            <a:spLocks noGrp="1"/>
          </p:cNvSpPr>
          <p:nvPr>
            <p:ph type="body" sz="half" idx="24"/>
          </p:nvPr>
        </p:nvSpPr>
        <p:spPr>
          <a:xfrm>
            <a:off x="1386001" y="5627558"/>
            <a:ext cx="3256674" cy="499493"/>
          </a:xfrm>
        </p:spPr>
        <p:txBody>
          <a:bodyPr>
            <a:normAutofit/>
          </a:bodyPr>
          <a:lstStyle>
            <a:lvl1pPr marL="0" indent="0">
              <a:buNone/>
              <a:defRPr lang="en-US" sz="1600" i="0" kern="1200" dirty="0" smtClean="0">
                <a:solidFill>
                  <a:schemeClr val="tx1">
                    <a:lumMod val="75000"/>
                    <a:lumOff val="25000"/>
                  </a:schemeClr>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4" name="Text Placeholder 3">
            <a:extLst>
              <a:ext uri="{FF2B5EF4-FFF2-40B4-BE49-F238E27FC236}">
                <a16:creationId xmlns:a16="http://schemas.microsoft.com/office/drawing/2014/main" id="{98D9757D-1411-42F4-AABD-CC173E4A038B}"/>
              </a:ext>
            </a:extLst>
          </p:cNvPr>
          <p:cNvSpPr>
            <a:spLocks noGrp="1"/>
          </p:cNvSpPr>
          <p:nvPr>
            <p:ph type="body" sz="half" idx="25"/>
          </p:nvPr>
        </p:nvSpPr>
        <p:spPr>
          <a:xfrm>
            <a:off x="4924863" y="5627558"/>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5" name="Text Placeholder 3">
            <a:extLst>
              <a:ext uri="{FF2B5EF4-FFF2-40B4-BE49-F238E27FC236}">
                <a16:creationId xmlns:a16="http://schemas.microsoft.com/office/drawing/2014/main" id="{0590AA6E-50BC-4492-8B87-7D8D4A8A5E76}"/>
              </a:ext>
            </a:extLst>
          </p:cNvPr>
          <p:cNvSpPr>
            <a:spLocks noGrp="1"/>
          </p:cNvSpPr>
          <p:nvPr>
            <p:ph type="body" sz="half" idx="26"/>
          </p:nvPr>
        </p:nvSpPr>
        <p:spPr>
          <a:xfrm>
            <a:off x="8463725" y="5627558"/>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smtClean="0"/>
              <a:t>Edit Master text styles</a:t>
            </a:r>
          </a:p>
        </p:txBody>
      </p:sp>
      <p:sp>
        <p:nvSpPr>
          <p:cNvPr id="47" name="Picture Placeholder 46">
            <a:extLst>
              <a:ext uri="{FF2B5EF4-FFF2-40B4-BE49-F238E27FC236}">
                <a16:creationId xmlns:a16="http://schemas.microsoft.com/office/drawing/2014/main" id="{64786CCE-CCCC-4B2D-890D-9D719713DB79}"/>
              </a:ext>
            </a:extLst>
          </p:cNvPr>
          <p:cNvSpPr>
            <a:spLocks noGrp="1"/>
          </p:cNvSpPr>
          <p:nvPr>
            <p:ph type="pic" sz="quarter" idx="27"/>
          </p:nvPr>
        </p:nvSpPr>
        <p:spPr>
          <a:xfrm>
            <a:off x="1498434" y="2215180"/>
            <a:ext cx="867600" cy="868680"/>
          </a:xfrm>
          <a:prstGeom prst="ellipse">
            <a:avLst/>
          </a:prstGeom>
          <a:ln w="19050">
            <a:gradFill flip="none" rotWithShape="1">
              <a:gsLst>
                <a:gs pos="0">
                  <a:schemeClr val="bg2"/>
                </a:gs>
                <a:gs pos="100000">
                  <a:schemeClr val="accent1"/>
                </a:gs>
              </a:gsLst>
              <a:lin ang="0" scaled="1"/>
              <a:tileRect/>
            </a:grad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48" name="Picture Placeholder 46">
            <a:extLst>
              <a:ext uri="{FF2B5EF4-FFF2-40B4-BE49-F238E27FC236}">
                <a16:creationId xmlns:a16="http://schemas.microsoft.com/office/drawing/2014/main" id="{EB08972C-68CE-41CC-9351-3DD741E53936}"/>
              </a:ext>
            </a:extLst>
          </p:cNvPr>
          <p:cNvSpPr>
            <a:spLocks noGrp="1"/>
          </p:cNvSpPr>
          <p:nvPr>
            <p:ph type="pic" sz="quarter" idx="28"/>
          </p:nvPr>
        </p:nvSpPr>
        <p:spPr>
          <a:xfrm>
            <a:off x="5033744" y="2215180"/>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49" name="Picture Placeholder 46">
            <a:extLst>
              <a:ext uri="{FF2B5EF4-FFF2-40B4-BE49-F238E27FC236}">
                <a16:creationId xmlns:a16="http://schemas.microsoft.com/office/drawing/2014/main" id="{6347D157-8108-4656-88F3-59B693C47F9B}"/>
              </a:ext>
            </a:extLst>
          </p:cNvPr>
          <p:cNvSpPr>
            <a:spLocks noGrp="1"/>
          </p:cNvSpPr>
          <p:nvPr>
            <p:ph type="pic" sz="quarter" idx="29"/>
          </p:nvPr>
        </p:nvSpPr>
        <p:spPr>
          <a:xfrm>
            <a:off x="8569054" y="2215180"/>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50" name="Picture Placeholder 46">
            <a:extLst>
              <a:ext uri="{FF2B5EF4-FFF2-40B4-BE49-F238E27FC236}">
                <a16:creationId xmlns:a16="http://schemas.microsoft.com/office/drawing/2014/main" id="{B4548244-F89A-4EA8-9DB4-056E45B2FDF5}"/>
              </a:ext>
            </a:extLst>
          </p:cNvPr>
          <p:cNvSpPr>
            <a:spLocks noGrp="1"/>
          </p:cNvSpPr>
          <p:nvPr>
            <p:ph type="pic" sz="quarter" idx="30"/>
          </p:nvPr>
        </p:nvSpPr>
        <p:spPr>
          <a:xfrm>
            <a:off x="1498434" y="4347291"/>
            <a:ext cx="867600" cy="868680"/>
          </a:xfrm>
          <a:prstGeom prst="ellipse">
            <a:avLst/>
          </a:prstGeom>
          <a:ln w="19050">
            <a:gradFill flip="none" rotWithShape="1">
              <a:gsLst>
                <a:gs pos="0">
                  <a:schemeClr val="bg2"/>
                </a:gs>
                <a:gs pos="100000">
                  <a:schemeClr val="accent1"/>
                </a:gs>
              </a:gsLst>
              <a:lin ang="0" scaled="1"/>
              <a:tileRect/>
            </a:grad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51" name="Picture Placeholder 46">
            <a:extLst>
              <a:ext uri="{FF2B5EF4-FFF2-40B4-BE49-F238E27FC236}">
                <a16:creationId xmlns:a16="http://schemas.microsoft.com/office/drawing/2014/main" id="{6B46EEEA-383D-42CD-ABFC-86BD330E07A0}"/>
              </a:ext>
            </a:extLst>
          </p:cNvPr>
          <p:cNvSpPr>
            <a:spLocks noGrp="1"/>
          </p:cNvSpPr>
          <p:nvPr>
            <p:ph type="pic" sz="quarter" idx="31"/>
          </p:nvPr>
        </p:nvSpPr>
        <p:spPr>
          <a:xfrm>
            <a:off x="5033744" y="4347291"/>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52" name="Picture Placeholder 46">
            <a:extLst>
              <a:ext uri="{FF2B5EF4-FFF2-40B4-BE49-F238E27FC236}">
                <a16:creationId xmlns:a16="http://schemas.microsoft.com/office/drawing/2014/main" id="{DF75483C-CE05-4E90-8A93-D04244423927}"/>
              </a:ext>
            </a:extLst>
          </p:cNvPr>
          <p:cNvSpPr>
            <a:spLocks noGrp="1"/>
          </p:cNvSpPr>
          <p:nvPr>
            <p:ph type="pic" sz="quarter" idx="32"/>
          </p:nvPr>
        </p:nvSpPr>
        <p:spPr>
          <a:xfrm>
            <a:off x="8569054" y="4347291"/>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smtClean="0"/>
              <a:t>Click icon to add picture</a:t>
            </a:r>
            <a:endParaRPr lang="en-US" dirty="0"/>
          </a:p>
        </p:txBody>
      </p:sp>
      <p:sp>
        <p:nvSpPr>
          <p:cNvPr id="54" name="Rectangle 53">
            <a:extLst>
              <a:ext uri="{FF2B5EF4-FFF2-40B4-BE49-F238E27FC236}">
                <a16:creationId xmlns:a16="http://schemas.microsoft.com/office/drawing/2014/main" id="{1C2768A5-0309-41B3-94FB-AA3A2FCB638E}"/>
              </a:ext>
            </a:extLst>
          </p:cNvPr>
          <p:cNvSpPr/>
          <p:nvPr userDrawn="1"/>
        </p:nvSpPr>
        <p:spPr>
          <a:xfrm>
            <a:off x="1285167" y="871728"/>
            <a:ext cx="72000" cy="9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9206215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ank You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85FB182-4CCC-45D7-A2A4-A593CA00EB54}"/>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E8E2AFE-9147-47F3-ADFE-AD251E989D20}"/>
              </a:ext>
            </a:extLst>
          </p:cNvPr>
          <p:cNvSpPr>
            <a:spLocks noGrp="1"/>
          </p:cNvSpPr>
          <p:nvPr>
            <p:ph type="title" hasCustomPrompt="1"/>
          </p:nvPr>
        </p:nvSpPr>
        <p:spPr>
          <a:xfrm>
            <a:off x="1814400" y="1144587"/>
            <a:ext cx="9395400" cy="1483413"/>
          </a:xfrm>
        </p:spPr>
        <p:txBody>
          <a:bodyPr>
            <a:noAutofit/>
          </a:bodyPr>
          <a:lstStyle>
            <a:lvl1pPr>
              <a:defRPr sz="5500"/>
            </a:lvl1pPr>
          </a:lstStyle>
          <a:p>
            <a:r>
              <a:rPr lang="en-US" dirty="0"/>
              <a:t>THANK</a:t>
            </a:r>
            <a:br>
              <a:rPr lang="en-US" dirty="0"/>
            </a:br>
            <a:r>
              <a:rPr lang="en-US" dirty="0"/>
              <a:t>YOU!</a:t>
            </a:r>
          </a:p>
        </p:txBody>
      </p:sp>
      <p:sp>
        <p:nvSpPr>
          <p:cNvPr id="4" name="Date Placeholder 3">
            <a:extLst>
              <a:ext uri="{FF2B5EF4-FFF2-40B4-BE49-F238E27FC236}">
                <a16:creationId xmlns:a16="http://schemas.microsoft.com/office/drawing/2014/main" id="{59B46BDE-7853-435A-80A6-D25940D17A54}"/>
              </a:ext>
            </a:extLst>
          </p:cNvPr>
          <p:cNvSpPr>
            <a:spLocks noGrp="1"/>
          </p:cNvSpPr>
          <p:nvPr>
            <p:ph type="dt" sz="half" idx="10"/>
          </p:nvPr>
        </p:nvSpPr>
        <p:spPr/>
        <p:txBody>
          <a:bodyPr/>
          <a:lstStyle/>
          <a:p>
            <a:fld id="{11D0F1A0-84E6-4AA0-9183-7CA10A278BD9}" type="datetime1">
              <a:rPr lang="en-US" smtClean="0"/>
              <a:t>5/25/2022</a:t>
            </a:fld>
            <a:endParaRPr lang="en-US" dirty="0"/>
          </a:p>
        </p:txBody>
      </p:sp>
      <p:sp>
        <p:nvSpPr>
          <p:cNvPr id="5" name="Footer Placeholder 4">
            <a:extLst>
              <a:ext uri="{FF2B5EF4-FFF2-40B4-BE49-F238E27FC236}">
                <a16:creationId xmlns:a16="http://schemas.microsoft.com/office/drawing/2014/main" id="{B4C83E82-A916-403C-8BE8-252132A9420A}"/>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1C7F2326-238E-4FE6-8842-680DE4A0432D}"/>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8B9D0891-2A9E-4F35-82BE-7966AECBB0F1}"/>
              </a:ext>
            </a:extLst>
          </p:cNvPr>
          <p:cNvSpPr/>
          <p:nvPr userDrawn="1"/>
        </p:nvSpPr>
        <p:spPr>
          <a:xfrm>
            <a:off x="1379621" y="0"/>
            <a:ext cx="144000" cy="248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ubtitle 2">
            <a:extLst>
              <a:ext uri="{FF2B5EF4-FFF2-40B4-BE49-F238E27FC236}">
                <a16:creationId xmlns:a16="http://schemas.microsoft.com/office/drawing/2014/main" id="{E52F6420-3AFC-4D7F-A45D-56EA5EFC0D18}"/>
              </a:ext>
            </a:extLst>
          </p:cNvPr>
          <p:cNvSpPr>
            <a:spLocks noGrp="1"/>
          </p:cNvSpPr>
          <p:nvPr>
            <p:ph type="subTitle" idx="13" hasCustomPrompt="1"/>
          </p:nvPr>
        </p:nvSpPr>
        <p:spPr>
          <a:xfrm>
            <a:off x="1812758" y="3038688"/>
            <a:ext cx="9144000" cy="1397991"/>
          </a:xfrm>
        </p:spPr>
        <p:txBody>
          <a:bodyPr>
            <a:normAutofit/>
          </a:bodyPr>
          <a:lstStyle>
            <a:lvl1pPr marL="0" indent="0" algn="l">
              <a:buNone/>
              <a:defRPr sz="30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Lorem Ipsum</a:t>
            </a:r>
            <a:br>
              <a:rPr lang="en-US" dirty="0"/>
            </a:br>
            <a:r>
              <a:rPr lang="en-US" dirty="0"/>
              <a:t>Dolor</a:t>
            </a:r>
          </a:p>
        </p:txBody>
      </p:sp>
      <p:cxnSp>
        <p:nvCxnSpPr>
          <p:cNvPr id="11" name="Straight Connector 10">
            <a:extLst>
              <a:ext uri="{FF2B5EF4-FFF2-40B4-BE49-F238E27FC236}">
                <a16:creationId xmlns:a16="http://schemas.microsoft.com/office/drawing/2014/main" id="{2BC78E93-F6DF-44C7-A9BB-D035C397BFD5}"/>
              </a:ext>
            </a:extLst>
          </p:cNvPr>
          <p:cNvCxnSpPr/>
          <p:nvPr userDrawn="1"/>
        </p:nvCxnSpPr>
        <p:spPr>
          <a:xfrm>
            <a:off x="1957137" y="2883641"/>
            <a:ext cx="93044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87BFFD5-4519-4811-BDD2-3B0318780ACC}"/>
              </a:ext>
            </a:extLst>
          </p:cNvPr>
          <p:cNvCxnSpPr>
            <a:cxnSpLocks/>
          </p:cNvCxnSpPr>
          <p:nvPr userDrawn="1"/>
        </p:nvCxnSpPr>
        <p:spPr>
          <a:xfrm rot="16200000">
            <a:off x="10391274" y="6172200"/>
            <a:ext cx="13716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4">
            <a:extLst>
              <a:ext uri="{FF2B5EF4-FFF2-40B4-BE49-F238E27FC236}">
                <a16:creationId xmlns:a16="http://schemas.microsoft.com/office/drawing/2014/main" id="{A4E36001-6B54-4F6D-9532-965904F3C338}"/>
              </a:ext>
            </a:extLst>
          </p:cNvPr>
          <p:cNvSpPr>
            <a:spLocks noGrp="1"/>
          </p:cNvSpPr>
          <p:nvPr>
            <p:ph type="body" sz="quarter" idx="14" hasCustomPrompt="1"/>
          </p:nvPr>
        </p:nvSpPr>
        <p:spPr>
          <a:xfrm>
            <a:off x="9416048" y="5377580"/>
            <a:ext cx="1460500" cy="481013"/>
          </a:xfrm>
        </p:spPr>
        <p:txBody>
          <a:bodyPr/>
          <a:lstStyle>
            <a:lvl1pPr marL="0" indent="0" algn="r">
              <a:buNone/>
              <a:defRPr lang="en-US" sz="3000" b="1" i="0" kern="1200" dirty="0">
                <a:solidFill>
                  <a:schemeClr val="tx2"/>
                </a:solidFill>
                <a:latin typeface="+mn-lt"/>
                <a:ea typeface="+mn-ea"/>
                <a:cs typeface="+mn-cs"/>
              </a:defRPr>
            </a:lvl1pPr>
          </a:lstStyle>
          <a:p>
            <a:pPr lvl="0"/>
            <a:r>
              <a:rPr lang="en-US" dirty="0"/>
              <a:t>20XX</a:t>
            </a:r>
          </a:p>
        </p:txBody>
      </p:sp>
    </p:spTree>
    <p:extLst>
      <p:ext uri="{BB962C8B-B14F-4D97-AF65-F5344CB8AC3E}">
        <p14:creationId xmlns:p14="http://schemas.microsoft.com/office/powerpoint/2010/main" val="40585837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Thank You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6F6CA0-765E-484B-B9C2-16E6A4F4986D}"/>
              </a:ext>
            </a:extLst>
          </p:cNvPr>
          <p:cNvSpPr/>
          <p:nvPr userDrawn="1"/>
        </p:nvSpPr>
        <p:spPr>
          <a:xfrm>
            <a:off x="-1" y="0"/>
            <a:ext cx="12191989"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812758" y="2522758"/>
            <a:ext cx="8807116" cy="2387600"/>
          </a:xfrm>
        </p:spPr>
        <p:txBody>
          <a:bodyPr anchor="b">
            <a:normAutofit/>
          </a:bodyPr>
          <a:lstStyle>
            <a:lvl1pPr algn="l">
              <a:defRPr sz="5500" b="1">
                <a:solidFill>
                  <a:schemeClr val="bg1"/>
                </a:solidFill>
              </a:defRPr>
            </a:lvl1pPr>
          </a:lstStyle>
          <a:p>
            <a:r>
              <a:rPr lang="en-US" dirty="0"/>
              <a:t>THANK</a:t>
            </a:r>
            <a:br>
              <a:rPr lang="en-US" dirty="0"/>
            </a:br>
            <a:r>
              <a:rPr lang="en-US" dirty="0"/>
              <a:t>YOU!</a:t>
            </a:r>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1812758" y="5257226"/>
            <a:ext cx="9144000" cy="1397991"/>
          </a:xfrm>
        </p:spPr>
        <p:txBody>
          <a:bodyPr>
            <a:normAutofit/>
          </a:bodyPr>
          <a:lstStyle>
            <a:lvl1pPr marL="0" indent="0" algn="l">
              <a:buNone/>
              <a:defRPr sz="30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Lorem Ipsum</a:t>
            </a:r>
            <a:br>
              <a:rPr lang="en-US" dirty="0"/>
            </a:br>
            <a:r>
              <a:rPr lang="en-US" dirty="0"/>
              <a:t>Dolor</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7339F772-C659-4F6E-A95D-21349475745A}" type="datetime1">
              <a:rPr lang="en-US" smtClean="0"/>
              <a:t>5/25/2022</a:t>
            </a:fld>
            <a:endParaRPr lang="en-US" dirty="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A0AFD9A3-66C4-4954-8678-720CFA24D244}"/>
              </a:ext>
            </a:extLst>
          </p:cNvPr>
          <p:cNvSpPr/>
          <p:nvPr userDrawn="1"/>
        </p:nvSpPr>
        <p:spPr>
          <a:xfrm>
            <a:off x="1379621" y="3438000"/>
            <a:ext cx="144000" cy="342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Connector 11">
            <a:extLst>
              <a:ext uri="{FF2B5EF4-FFF2-40B4-BE49-F238E27FC236}">
                <a16:creationId xmlns:a16="http://schemas.microsoft.com/office/drawing/2014/main" id="{08240730-69E4-4798-8578-D648F7A2C4C9}"/>
              </a:ext>
            </a:extLst>
          </p:cNvPr>
          <p:cNvCxnSpPr/>
          <p:nvPr userDrawn="1"/>
        </p:nvCxnSpPr>
        <p:spPr>
          <a:xfrm>
            <a:off x="1957137" y="5102179"/>
            <a:ext cx="93044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84AF3E3-F20C-4D84-A158-6DFC09B69A91}"/>
              </a:ext>
            </a:extLst>
          </p:cNvPr>
          <p:cNvCxnSpPr>
            <a:cxnSpLocks/>
          </p:cNvCxnSpPr>
          <p:nvPr userDrawn="1"/>
        </p:nvCxnSpPr>
        <p:spPr>
          <a:xfrm rot="16200000">
            <a:off x="10391274" y="685801"/>
            <a:ext cx="13716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C32342D9-9DBE-4809-840C-62844DDC034F}"/>
              </a:ext>
            </a:extLst>
          </p:cNvPr>
          <p:cNvSpPr>
            <a:spLocks noGrp="1"/>
          </p:cNvSpPr>
          <p:nvPr>
            <p:ph type="body" sz="quarter" idx="13" hasCustomPrompt="1"/>
          </p:nvPr>
        </p:nvSpPr>
        <p:spPr>
          <a:xfrm>
            <a:off x="9416048" y="1006893"/>
            <a:ext cx="1460500" cy="481013"/>
          </a:xfrm>
        </p:spPr>
        <p:txBody>
          <a:bodyPr/>
          <a:lstStyle>
            <a:lvl1pPr marL="0" indent="0" algn="r">
              <a:buNone/>
              <a:defRPr lang="en-US" sz="3000" b="1" i="0" kern="1200" dirty="0">
                <a:solidFill>
                  <a:schemeClr val="tx2"/>
                </a:solidFill>
                <a:latin typeface="+mn-lt"/>
                <a:ea typeface="+mn-ea"/>
                <a:cs typeface="+mn-cs"/>
              </a:defRPr>
            </a:lvl1pPr>
          </a:lstStyle>
          <a:p>
            <a:pPr lvl="0"/>
            <a:r>
              <a:rPr lang="en-US" dirty="0"/>
              <a:t>20XX</a:t>
            </a:r>
          </a:p>
        </p:txBody>
      </p:sp>
    </p:spTree>
    <p:extLst>
      <p:ext uri="{BB962C8B-B14F-4D97-AF65-F5344CB8AC3E}">
        <p14:creationId xmlns:p14="http://schemas.microsoft.com/office/powerpoint/2010/main" val="5349505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Thank You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6F6CA0-765E-484B-B9C2-16E6A4F4986D}"/>
              </a:ext>
            </a:extLst>
          </p:cNvPr>
          <p:cNvSpPr/>
          <p:nvPr userDrawn="1"/>
        </p:nvSpPr>
        <p:spPr>
          <a:xfrm>
            <a:off x="0" y="4251158"/>
            <a:ext cx="12192000" cy="2606842"/>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812758" y="4700332"/>
            <a:ext cx="8807116" cy="915873"/>
          </a:xfrm>
        </p:spPr>
        <p:txBody>
          <a:bodyPr anchor="b">
            <a:normAutofit/>
          </a:bodyPr>
          <a:lstStyle>
            <a:lvl1pPr algn="l">
              <a:defRPr sz="5500" b="1">
                <a:solidFill>
                  <a:schemeClr val="bg1"/>
                </a:solidFill>
              </a:defRPr>
            </a:lvl1pPr>
          </a:lstStyle>
          <a:p>
            <a:r>
              <a:rPr lang="en-US" noProof="0"/>
              <a:t>THANK YOU!</a:t>
            </a:r>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1812758" y="5963075"/>
            <a:ext cx="9144000" cy="601840"/>
          </a:xfrm>
        </p:spPr>
        <p:txBody>
          <a:bodyPr>
            <a:normAutofit/>
          </a:bodyPr>
          <a:lstStyle>
            <a:lvl1pPr marL="0" indent="0" algn="l">
              <a:buNone/>
              <a:defRPr sz="30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Lorem Ipsum Dolor</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553C389B-1365-4D57-8640-FE32C76A82BF}" type="datetime1">
              <a:rPr lang="en-US" noProof="0" smtClean="0"/>
              <a:t>5/25/2022</a:t>
            </a:fld>
            <a:endParaRPr lang="en-US" noProof="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p:txBody>
          <a:bodyPr/>
          <a:lstStyle/>
          <a:p>
            <a:r>
              <a:rPr lang="en-US" noProof="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noProof="0" smtClean="0"/>
              <a:t>‹#›</a:t>
            </a:fld>
            <a:endParaRPr lang="en-US" noProof="0"/>
          </a:p>
        </p:txBody>
      </p:sp>
      <p:sp>
        <p:nvSpPr>
          <p:cNvPr id="10" name="Rectangle 9">
            <a:extLst>
              <a:ext uri="{FF2B5EF4-FFF2-40B4-BE49-F238E27FC236}">
                <a16:creationId xmlns:a16="http://schemas.microsoft.com/office/drawing/2014/main" id="{A0AFD9A3-66C4-4954-8678-720CFA24D244}"/>
              </a:ext>
            </a:extLst>
          </p:cNvPr>
          <p:cNvSpPr/>
          <p:nvPr userDrawn="1"/>
        </p:nvSpPr>
        <p:spPr>
          <a:xfrm>
            <a:off x="1379621" y="4878000"/>
            <a:ext cx="144000" cy="19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cxnSp>
        <p:nvCxnSpPr>
          <p:cNvPr id="12" name="Straight Connector 11">
            <a:extLst>
              <a:ext uri="{FF2B5EF4-FFF2-40B4-BE49-F238E27FC236}">
                <a16:creationId xmlns:a16="http://schemas.microsoft.com/office/drawing/2014/main" id="{08240730-69E4-4798-8578-D648F7A2C4C9}"/>
              </a:ext>
            </a:extLst>
          </p:cNvPr>
          <p:cNvCxnSpPr/>
          <p:nvPr userDrawn="1"/>
        </p:nvCxnSpPr>
        <p:spPr>
          <a:xfrm>
            <a:off x="1957137" y="5808027"/>
            <a:ext cx="93044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F632EEF-732A-4DE7-BC5A-A86C31DB6F5A}"/>
              </a:ext>
            </a:extLst>
          </p:cNvPr>
          <p:cNvCxnSpPr>
            <a:cxnSpLocks/>
          </p:cNvCxnSpPr>
          <p:nvPr userDrawn="1"/>
        </p:nvCxnSpPr>
        <p:spPr>
          <a:xfrm rot="16200000">
            <a:off x="10391274" y="685801"/>
            <a:ext cx="1371600" cy="0"/>
          </a:xfrm>
          <a:prstGeom prst="line">
            <a:avLst/>
          </a:prstGeom>
          <a:ln w="25400">
            <a:solidFill>
              <a:schemeClr val="bg2"/>
            </a:solidFill>
          </a:ln>
        </p:spPr>
        <p:style>
          <a:lnRef idx="1">
            <a:schemeClr val="accent1"/>
          </a:lnRef>
          <a:fillRef idx="0">
            <a:schemeClr val="accent1"/>
          </a:fillRef>
          <a:effectRef idx="0">
            <a:schemeClr val="accent1"/>
          </a:effectRef>
          <a:fontRef idx="minor">
            <a:schemeClr val="tx1"/>
          </a:fontRef>
        </p:style>
      </p:cxnSp>
      <p:sp>
        <p:nvSpPr>
          <p:cNvPr id="16" name="Text Placeholder 14">
            <a:extLst>
              <a:ext uri="{FF2B5EF4-FFF2-40B4-BE49-F238E27FC236}">
                <a16:creationId xmlns:a16="http://schemas.microsoft.com/office/drawing/2014/main" id="{C54CE062-7CDB-4AB7-B86E-461B22E7F450}"/>
              </a:ext>
            </a:extLst>
          </p:cNvPr>
          <p:cNvSpPr>
            <a:spLocks noGrp="1"/>
          </p:cNvSpPr>
          <p:nvPr>
            <p:ph type="body" sz="quarter" idx="14" hasCustomPrompt="1"/>
          </p:nvPr>
        </p:nvSpPr>
        <p:spPr>
          <a:xfrm>
            <a:off x="9416048" y="1006893"/>
            <a:ext cx="1460500" cy="481013"/>
          </a:xfrm>
        </p:spPr>
        <p:txBody>
          <a:bodyPr/>
          <a:lstStyle>
            <a:lvl1pPr marL="0" indent="0" algn="r">
              <a:buNone/>
              <a:defRPr lang="en-US" sz="3000" b="1" i="0" kern="1200" dirty="0">
                <a:solidFill>
                  <a:schemeClr val="bg2"/>
                </a:solidFill>
                <a:latin typeface="+mn-lt"/>
                <a:ea typeface="+mn-ea"/>
                <a:cs typeface="+mn-cs"/>
              </a:defRPr>
            </a:lvl1pPr>
          </a:lstStyle>
          <a:p>
            <a:pPr lvl="0"/>
            <a:r>
              <a:rPr lang="en-US" noProof="0"/>
              <a:t>20XX</a:t>
            </a:r>
          </a:p>
        </p:txBody>
      </p:sp>
    </p:spTree>
    <p:extLst>
      <p:ext uri="{BB962C8B-B14F-4D97-AF65-F5344CB8AC3E}">
        <p14:creationId xmlns:p14="http://schemas.microsoft.com/office/powerpoint/2010/main" val="40836357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Thank You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1D61DF5-2BE6-40B6-97DF-A161EF9520AA}"/>
              </a:ext>
            </a:extLst>
          </p:cNvPr>
          <p:cNvSpPr/>
          <p:nvPr userDrawn="1"/>
        </p:nvSpPr>
        <p:spPr>
          <a:xfrm>
            <a:off x="120000" y="117000"/>
            <a:ext cx="11952000" cy="6624000"/>
          </a:xfrm>
          <a:prstGeom prst="rect">
            <a:avLst/>
          </a:prstGeom>
          <a:gradFill flip="none" rotWithShape="1">
            <a:gsLst>
              <a:gs pos="0">
                <a:schemeClr val="bg2">
                  <a:alpha val="85000"/>
                </a:schemeClr>
              </a:gs>
              <a:gs pos="100000">
                <a:schemeClr val="accent1">
                  <a:alpha val="85000"/>
                </a:schemeClr>
              </a:gs>
            </a:gsLst>
            <a:lin ang="0" scaled="1"/>
            <a:tileRect/>
          </a:gradFill>
          <a:ln w="273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812758" y="2413986"/>
            <a:ext cx="7107331" cy="1838643"/>
          </a:xfrm>
        </p:spPr>
        <p:txBody>
          <a:bodyPr anchor="b">
            <a:normAutofit/>
          </a:bodyPr>
          <a:lstStyle>
            <a:lvl1pPr algn="l">
              <a:defRPr sz="5500" b="1">
                <a:solidFill>
                  <a:schemeClr val="bg1"/>
                </a:solidFill>
              </a:defRPr>
            </a:lvl1pPr>
          </a:lstStyle>
          <a:p>
            <a:r>
              <a:rPr lang="en-US" dirty="0"/>
              <a:t>THANK</a:t>
            </a:r>
            <a:br>
              <a:rPr lang="en-US" dirty="0"/>
            </a:br>
            <a:r>
              <a:rPr lang="en-US" dirty="0"/>
              <a:t>YOU!</a:t>
            </a:r>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1812758" y="4599498"/>
            <a:ext cx="7107331" cy="966857"/>
          </a:xfrm>
        </p:spPr>
        <p:txBody>
          <a:bodyPr>
            <a:normAutofit/>
          </a:bodyPr>
          <a:lstStyle>
            <a:lvl1pPr marL="0" indent="0" algn="l">
              <a:buNone/>
              <a:defRPr sz="30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Lorem Ipsum</a:t>
            </a:r>
            <a:br>
              <a:rPr lang="en-US" dirty="0"/>
            </a:br>
            <a:r>
              <a:rPr lang="en-US" dirty="0"/>
              <a:t>Dolor</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CF1BB306-77B6-40D8-8A71-1A24515FE48B}" type="datetime1">
              <a:rPr lang="en-US" smtClean="0"/>
              <a:t>5/25/2022</a:t>
            </a:fld>
            <a:endParaRPr lang="en-US" dirty="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A0AFD9A3-66C4-4954-8678-720CFA24D244}"/>
              </a:ext>
            </a:extLst>
          </p:cNvPr>
          <p:cNvSpPr/>
          <p:nvPr userDrawn="1"/>
        </p:nvSpPr>
        <p:spPr>
          <a:xfrm>
            <a:off x="1379621" y="2740862"/>
            <a:ext cx="144000" cy="1289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Connector 11">
            <a:extLst>
              <a:ext uri="{FF2B5EF4-FFF2-40B4-BE49-F238E27FC236}">
                <a16:creationId xmlns:a16="http://schemas.microsoft.com/office/drawing/2014/main" id="{08240730-69E4-4798-8578-D648F7A2C4C9}"/>
              </a:ext>
            </a:extLst>
          </p:cNvPr>
          <p:cNvCxnSpPr/>
          <p:nvPr userDrawn="1"/>
        </p:nvCxnSpPr>
        <p:spPr>
          <a:xfrm>
            <a:off x="1957137" y="4444451"/>
            <a:ext cx="93044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6E88EDA-C5A5-4C22-8CE4-5C7FDCF2E859}"/>
              </a:ext>
            </a:extLst>
          </p:cNvPr>
          <p:cNvCxnSpPr>
            <a:cxnSpLocks/>
          </p:cNvCxnSpPr>
          <p:nvPr userDrawn="1"/>
        </p:nvCxnSpPr>
        <p:spPr>
          <a:xfrm flipV="1">
            <a:off x="11077074" y="5622756"/>
            <a:ext cx="0" cy="984222"/>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4">
            <a:extLst>
              <a:ext uri="{FF2B5EF4-FFF2-40B4-BE49-F238E27FC236}">
                <a16:creationId xmlns:a16="http://schemas.microsoft.com/office/drawing/2014/main" id="{1B98974C-AC7A-4E66-AE1A-DBA5F1A1D054}"/>
              </a:ext>
            </a:extLst>
          </p:cNvPr>
          <p:cNvSpPr>
            <a:spLocks noGrp="1"/>
          </p:cNvSpPr>
          <p:nvPr>
            <p:ph type="body" sz="quarter" idx="13" hasCustomPrompt="1"/>
          </p:nvPr>
        </p:nvSpPr>
        <p:spPr>
          <a:xfrm>
            <a:off x="9416048" y="5513936"/>
            <a:ext cx="1460500" cy="481013"/>
          </a:xfrm>
        </p:spPr>
        <p:txBody>
          <a:bodyPr/>
          <a:lstStyle>
            <a:lvl1pPr marL="0" indent="0" algn="r">
              <a:buNone/>
              <a:defRPr lang="en-US" sz="3000" b="1" i="0" kern="1200" dirty="0">
                <a:solidFill>
                  <a:schemeClr val="tx2"/>
                </a:solidFill>
                <a:latin typeface="+mn-lt"/>
                <a:ea typeface="+mn-ea"/>
                <a:cs typeface="+mn-cs"/>
              </a:defRPr>
            </a:lvl1pPr>
          </a:lstStyle>
          <a:p>
            <a:pPr lvl="0"/>
            <a:r>
              <a:rPr lang="en-US" dirty="0"/>
              <a:t>20XX</a:t>
            </a:r>
          </a:p>
        </p:txBody>
      </p:sp>
    </p:spTree>
    <p:extLst>
      <p:ext uri="{BB962C8B-B14F-4D97-AF65-F5344CB8AC3E}">
        <p14:creationId xmlns:p14="http://schemas.microsoft.com/office/powerpoint/2010/main" val="420273398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_Thank You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6F6CA0-765E-484B-B9C2-16E6A4F4986D}"/>
              </a:ext>
            </a:extLst>
          </p:cNvPr>
          <p:cNvSpPr/>
          <p:nvPr userDrawn="1"/>
        </p:nvSpPr>
        <p:spPr>
          <a:xfrm>
            <a:off x="0" y="0"/>
            <a:ext cx="12192000" cy="4446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812758" y="4764500"/>
            <a:ext cx="8807116" cy="915873"/>
          </a:xfrm>
        </p:spPr>
        <p:txBody>
          <a:bodyPr anchor="b">
            <a:normAutofit/>
          </a:bodyPr>
          <a:lstStyle>
            <a:lvl1pPr algn="l">
              <a:defRPr sz="5500" b="1">
                <a:gradFill>
                  <a:gsLst>
                    <a:gs pos="0">
                      <a:schemeClr val="bg2"/>
                    </a:gs>
                    <a:gs pos="100000">
                      <a:schemeClr val="accent1"/>
                    </a:gs>
                  </a:gsLst>
                  <a:lin ang="0" scaled="1"/>
                </a:gradFill>
              </a:defRPr>
            </a:lvl1pPr>
          </a:lstStyle>
          <a:p>
            <a:r>
              <a:rPr lang="en-US" noProof="0"/>
              <a:t>THANK YOU!</a:t>
            </a:r>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1812758" y="6043285"/>
            <a:ext cx="9144000" cy="601840"/>
          </a:xfrm>
        </p:spPr>
        <p:txBody>
          <a:bodyPr>
            <a:normAutofit/>
          </a:bodyPr>
          <a:lstStyle>
            <a:lvl1pPr marL="0" indent="0" algn="l">
              <a:buNone/>
              <a:defRPr sz="3000" b="1" i="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Lorem Ipsum Dolor</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646D3CFD-4D7A-41AC-A46D-B09F422513E8}" type="datetime1">
              <a:rPr lang="en-US" noProof="0" smtClean="0"/>
              <a:t>5/25/2022</a:t>
            </a:fld>
            <a:endParaRPr lang="en-US" noProof="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p:txBody>
          <a:bodyPr/>
          <a:lstStyle>
            <a:lvl1pPr>
              <a:defRPr>
                <a:solidFill>
                  <a:schemeClr val="accent1"/>
                </a:solidFill>
              </a:defRPr>
            </a:lvl1pPr>
          </a:lstStyle>
          <a:p>
            <a:r>
              <a:rPr lang="en-US" noProof="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lvl1pPr>
              <a:defRPr>
                <a:solidFill>
                  <a:schemeClr val="accent1"/>
                </a:solidFill>
              </a:defRPr>
            </a:lvl1pPr>
          </a:lstStyle>
          <a:p>
            <a:fld id="{95CBEC59-7FF9-4688-98DF-89832A0C9025}" type="slidenum">
              <a:rPr lang="en-US" noProof="0" smtClean="0"/>
              <a:pPr/>
              <a:t>‹#›</a:t>
            </a:fld>
            <a:endParaRPr lang="en-US" noProof="0"/>
          </a:p>
        </p:txBody>
      </p:sp>
      <p:sp>
        <p:nvSpPr>
          <p:cNvPr id="10" name="Rectangle 9">
            <a:extLst>
              <a:ext uri="{FF2B5EF4-FFF2-40B4-BE49-F238E27FC236}">
                <a16:creationId xmlns:a16="http://schemas.microsoft.com/office/drawing/2014/main" id="{A0AFD9A3-66C4-4954-8678-720CFA24D244}"/>
              </a:ext>
            </a:extLst>
          </p:cNvPr>
          <p:cNvSpPr/>
          <p:nvPr userDrawn="1"/>
        </p:nvSpPr>
        <p:spPr>
          <a:xfrm>
            <a:off x="1379621" y="4950000"/>
            <a:ext cx="144000" cy="190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cxnSp>
        <p:nvCxnSpPr>
          <p:cNvPr id="13" name="Straight Connector 12">
            <a:extLst>
              <a:ext uri="{FF2B5EF4-FFF2-40B4-BE49-F238E27FC236}">
                <a16:creationId xmlns:a16="http://schemas.microsoft.com/office/drawing/2014/main" id="{484AF3E3-F20C-4D84-A158-6DFC09B69A91}"/>
              </a:ext>
            </a:extLst>
          </p:cNvPr>
          <p:cNvCxnSpPr>
            <a:cxnSpLocks/>
          </p:cNvCxnSpPr>
          <p:nvPr userDrawn="1"/>
        </p:nvCxnSpPr>
        <p:spPr>
          <a:xfrm rot="10800000">
            <a:off x="10820400" y="870003"/>
            <a:ext cx="13716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C32342D9-9DBE-4809-840C-62844DDC034F}"/>
              </a:ext>
            </a:extLst>
          </p:cNvPr>
          <p:cNvSpPr>
            <a:spLocks noGrp="1"/>
          </p:cNvSpPr>
          <p:nvPr>
            <p:ph type="body" sz="quarter" idx="13" hasCustomPrompt="1"/>
          </p:nvPr>
        </p:nvSpPr>
        <p:spPr>
          <a:xfrm>
            <a:off x="10668000" y="1005185"/>
            <a:ext cx="1460500" cy="481013"/>
          </a:xfrm>
        </p:spPr>
        <p:txBody>
          <a:bodyPr/>
          <a:lstStyle>
            <a:lvl1pPr marL="0" indent="0" algn="l">
              <a:buNone/>
              <a:defRPr lang="en-US" sz="3000" b="1" i="0" kern="1200" dirty="0">
                <a:solidFill>
                  <a:schemeClr val="tx2"/>
                </a:solidFill>
                <a:latin typeface="+mn-lt"/>
                <a:ea typeface="+mn-ea"/>
                <a:cs typeface="+mn-cs"/>
              </a:defRPr>
            </a:lvl1pPr>
          </a:lstStyle>
          <a:p>
            <a:pPr lvl="0"/>
            <a:r>
              <a:rPr lang="en-US" noProof="0"/>
              <a:t>20XX</a:t>
            </a:r>
          </a:p>
        </p:txBody>
      </p:sp>
      <p:cxnSp>
        <p:nvCxnSpPr>
          <p:cNvPr id="14" name="Straight Connector 13">
            <a:extLst>
              <a:ext uri="{FF2B5EF4-FFF2-40B4-BE49-F238E27FC236}">
                <a16:creationId xmlns:a16="http://schemas.microsoft.com/office/drawing/2014/main" id="{5475710E-5533-4BB2-A66B-352BB2B1F9CB}"/>
              </a:ext>
            </a:extLst>
          </p:cNvPr>
          <p:cNvCxnSpPr/>
          <p:nvPr userDrawn="1"/>
        </p:nvCxnSpPr>
        <p:spPr>
          <a:xfrm>
            <a:off x="1957137" y="5823067"/>
            <a:ext cx="930442"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31803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Section header" type="secHead">
  <p:cSld name="6_Section header">
    <p:spTree>
      <p:nvGrpSpPr>
        <p:cNvPr id="1" name="Shape 14"/>
        <p:cNvGrpSpPr/>
        <p:nvPr/>
      </p:nvGrpSpPr>
      <p:grpSpPr>
        <a:xfrm>
          <a:off x="0" y="0"/>
          <a:ext cx="0" cy="0"/>
          <a:chOff x="0" y="0"/>
          <a:chExt cx="0" cy="0"/>
        </a:xfrm>
      </p:grpSpPr>
      <p:sp>
        <p:nvSpPr>
          <p:cNvPr id="15" name="Google Shape;15;p3"/>
          <p:cNvSpPr txBox="1">
            <a:spLocks noGrp="1"/>
          </p:cNvSpPr>
          <p:nvPr>
            <p:ph type="title"/>
          </p:nvPr>
        </p:nvSpPr>
        <p:spPr>
          <a:xfrm>
            <a:off x="3737000" y="1070000"/>
            <a:ext cx="4718000" cy="4718000"/>
          </a:xfrm>
          <a:prstGeom prst="rect">
            <a:avLst/>
          </a:prstGeom>
          <a:solidFill>
            <a:srgbClr val="FFFFFF"/>
          </a:solidFill>
        </p:spPr>
        <p:txBody>
          <a:bodyPr spcFirstLastPara="1" wrap="square" lIns="91425" tIns="91425" rIns="91425" bIns="91425" anchor="ctr" anchorCtr="0">
            <a:noAutofit/>
          </a:bodyPr>
          <a:lstStyle>
            <a:lvl1pPr lvl="0" algn="ctr">
              <a:spcBef>
                <a:spcPts val="0"/>
              </a:spcBef>
              <a:spcAft>
                <a:spcPts val="0"/>
              </a:spcAft>
              <a:buSzPts val="3600"/>
              <a:buFont typeface="Zilla Slab SemiBold"/>
              <a:buNone/>
              <a:defRPr sz="4800" b="0">
                <a:latin typeface="Arial Unicode MS" panose="020B0604020202020204" pitchFamily="34" charset="-128"/>
                <a:ea typeface="Arial Unicode MS" panose="020B0604020202020204" pitchFamily="34" charset="-128"/>
                <a:cs typeface="Arial Unicode MS" panose="020B0604020202020204" pitchFamily="34" charset="-128"/>
                <a:sym typeface="Zilla Slab SemiBold"/>
              </a:defRPr>
            </a:lvl1pPr>
            <a:lvl2pPr lvl="1" algn="ctr">
              <a:spcBef>
                <a:spcPts val="0"/>
              </a:spcBef>
              <a:spcAft>
                <a:spcPts val="0"/>
              </a:spcAft>
              <a:buSzPts val="4800"/>
              <a:buNone/>
              <a:defRPr sz="6400"/>
            </a:lvl2pPr>
            <a:lvl3pPr lvl="2" algn="ctr">
              <a:spcBef>
                <a:spcPts val="0"/>
              </a:spcBef>
              <a:spcAft>
                <a:spcPts val="0"/>
              </a:spcAft>
              <a:buSzPts val="4800"/>
              <a:buNone/>
              <a:defRPr sz="6400"/>
            </a:lvl3pPr>
            <a:lvl4pPr lvl="3" algn="ctr">
              <a:spcBef>
                <a:spcPts val="0"/>
              </a:spcBef>
              <a:spcAft>
                <a:spcPts val="0"/>
              </a:spcAft>
              <a:buSzPts val="4800"/>
              <a:buNone/>
              <a:defRPr sz="6400"/>
            </a:lvl4pPr>
            <a:lvl5pPr lvl="4" algn="ctr">
              <a:spcBef>
                <a:spcPts val="0"/>
              </a:spcBef>
              <a:spcAft>
                <a:spcPts val="0"/>
              </a:spcAft>
              <a:buSzPts val="4800"/>
              <a:buNone/>
              <a:defRPr sz="6400"/>
            </a:lvl5pPr>
            <a:lvl6pPr lvl="5" algn="ctr">
              <a:spcBef>
                <a:spcPts val="0"/>
              </a:spcBef>
              <a:spcAft>
                <a:spcPts val="0"/>
              </a:spcAft>
              <a:buSzPts val="4800"/>
              <a:buNone/>
              <a:defRPr sz="6400"/>
            </a:lvl6pPr>
            <a:lvl7pPr lvl="6" algn="ctr">
              <a:spcBef>
                <a:spcPts val="0"/>
              </a:spcBef>
              <a:spcAft>
                <a:spcPts val="0"/>
              </a:spcAft>
              <a:buSzPts val="4800"/>
              <a:buNone/>
              <a:defRPr sz="6400"/>
            </a:lvl7pPr>
            <a:lvl8pPr lvl="7" algn="ctr">
              <a:spcBef>
                <a:spcPts val="0"/>
              </a:spcBef>
              <a:spcAft>
                <a:spcPts val="0"/>
              </a:spcAft>
              <a:buSzPts val="4800"/>
              <a:buNone/>
              <a:defRPr sz="6400"/>
            </a:lvl8pPr>
            <a:lvl9pPr lvl="8" algn="ctr">
              <a:spcBef>
                <a:spcPts val="0"/>
              </a:spcBef>
              <a:spcAft>
                <a:spcPts val="0"/>
              </a:spcAft>
              <a:buSzPts val="4800"/>
              <a:buNone/>
              <a:defRPr sz="6400"/>
            </a:lvl9pPr>
          </a:lstStyle>
          <a:p>
            <a:endParaRPr dirty="0"/>
          </a:p>
        </p:txBody>
      </p:sp>
      <p:sp>
        <p:nvSpPr>
          <p:cNvPr id="16" name="Google Shape;16;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76920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6F6CA0-765E-484B-B9C2-16E6A4F4986D}"/>
              </a:ext>
            </a:extLst>
          </p:cNvPr>
          <p:cNvSpPr/>
          <p:nvPr userDrawn="1"/>
        </p:nvSpPr>
        <p:spPr>
          <a:xfrm>
            <a:off x="0" y="-1"/>
            <a:ext cx="12192000" cy="4464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812758" y="4785756"/>
            <a:ext cx="8807116" cy="915873"/>
          </a:xfrm>
        </p:spPr>
        <p:txBody>
          <a:bodyPr anchor="b">
            <a:normAutofit/>
          </a:bodyPr>
          <a:lstStyle>
            <a:lvl1pPr algn="l">
              <a:defRPr sz="5500" b="1">
                <a:gradFill>
                  <a:gsLst>
                    <a:gs pos="0">
                      <a:schemeClr val="bg2"/>
                    </a:gs>
                    <a:gs pos="100000">
                      <a:schemeClr val="accent1"/>
                    </a:gs>
                  </a:gsLst>
                  <a:lin ang="0" scaled="1"/>
                </a:gradFill>
              </a:defRPr>
            </a:lvl1pPr>
          </a:lstStyle>
          <a:p>
            <a:r>
              <a:rPr lang="en-US" noProof="0"/>
              <a:t>PRESENTATION TITLE</a:t>
            </a:r>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1812758" y="6050473"/>
            <a:ext cx="9144000" cy="601840"/>
          </a:xfrm>
        </p:spPr>
        <p:txBody>
          <a:bodyPr>
            <a:normAutofit/>
          </a:bodyPr>
          <a:lstStyle>
            <a:lvl1pPr marL="0" indent="0" algn="l">
              <a:buNone/>
              <a:defRPr sz="3000" b="1" i="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Lorem Ipsum Dolor</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EB7FBC92-456B-42A9-BBF5-ADCA2050DDCF}" type="datetime1">
              <a:rPr lang="en-US" noProof="0" smtClean="0"/>
              <a:t>5/25/2022</a:t>
            </a:fld>
            <a:endParaRPr lang="en-US" noProof="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p:txBody>
          <a:bodyPr/>
          <a:lstStyle/>
          <a:p>
            <a:r>
              <a:rPr lang="en-US" noProof="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noProof="0" smtClean="0"/>
              <a:t>‹#›</a:t>
            </a:fld>
            <a:endParaRPr lang="en-US" noProof="0"/>
          </a:p>
        </p:txBody>
      </p:sp>
      <p:sp>
        <p:nvSpPr>
          <p:cNvPr id="10" name="Rectangle 9">
            <a:extLst>
              <a:ext uri="{FF2B5EF4-FFF2-40B4-BE49-F238E27FC236}">
                <a16:creationId xmlns:a16="http://schemas.microsoft.com/office/drawing/2014/main" id="{A0AFD9A3-66C4-4954-8678-720CFA24D244}"/>
              </a:ext>
            </a:extLst>
          </p:cNvPr>
          <p:cNvSpPr/>
          <p:nvPr userDrawn="1"/>
        </p:nvSpPr>
        <p:spPr>
          <a:xfrm>
            <a:off x="1379621" y="4950000"/>
            <a:ext cx="144000" cy="190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cxnSp>
        <p:nvCxnSpPr>
          <p:cNvPr id="12" name="Straight Connector 11">
            <a:extLst>
              <a:ext uri="{FF2B5EF4-FFF2-40B4-BE49-F238E27FC236}">
                <a16:creationId xmlns:a16="http://schemas.microsoft.com/office/drawing/2014/main" id="{08240730-69E4-4798-8578-D648F7A2C4C9}"/>
              </a:ext>
            </a:extLst>
          </p:cNvPr>
          <p:cNvCxnSpPr/>
          <p:nvPr userDrawn="1"/>
        </p:nvCxnSpPr>
        <p:spPr>
          <a:xfrm>
            <a:off x="1957137" y="5882423"/>
            <a:ext cx="930442"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84AF3E3-F20C-4D84-A158-6DFC09B69A91}"/>
              </a:ext>
            </a:extLst>
          </p:cNvPr>
          <p:cNvCxnSpPr>
            <a:cxnSpLocks/>
          </p:cNvCxnSpPr>
          <p:nvPr userDrawn="1"/>
        </p:nvCxnSpPr>
        <p:spPr>
          <a:xfrm rot="10800000">
            <a:off x="10820400" y="870003"/>
            <a:ext cx="13716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C32342D9-9DBE-4809-840C-62844DDC034F}"/>
              </a:ext>
            </a:extLst>
          </p:cNvPr>
          <p:cNvSpPr>
            <a:spLocks noGrp="1"/>
          </p:cNvSpPr>
          <p:nvPr>
            <p:ph type="body" sz="quarter" idx="13" hasCustomPrompt="1"/>
          </p:nvPr>
        </p:nvSpPr>
        <p:spPr>
          <a:xfrm>
            <a:off x="10668000" y="1005185"/>
            <a:ext cx="1460500" cy="481013"/>
          </a:xfrm>
        </p:spPr>
        <p:txBody>
          <a:bodyPr/>
          <a:lstStyle>
            <a:lvl1pPr marL="0" indent="0" algn="l">
              <a:buNone/>
              <a:defRPr lang="en-US" sz="3000" b="1" i="0" kern="1200" dirty="0">
                <a:solidFill>
                  <a:schemeClr val="tx2"/>
                </a:solidFill>
                <a:latin typeface="+mn-lt"/>
                <a:ea typeface="+mn-ea"/>
                <a:cs typeface="+mn-cs"/>
              </a:defRPr>
            </a:lvl1pPr>
          </a:lstStyle>
          <a:p>
            <a:pPr lvl="0"/>
            <a:r>
              <a:rPr lang="en-US" noProof="0"/>
              <a:t>20XX</a:t>
            </a:r>
          </a:p>
        </p:txBody>
      </p:sp>
    </p:spTree>
    <p:extLst>
      <p:ext uri="{BB962C8B-B14F-4D97-AF65-F5344CB8AC3E}">
        <p14:creationId xmlns:p14="http://schemas.microsoft.com/office/powerpoint/2010/main" val="986155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929641" y="458919"/>
            <a:ext cx="9971159" cy="1325563"/>
          </a:xfrm>
        </p:spPr>
        <p:txBody>
          <a:bodyPr/>
          <a:lstStyle>
            <a:lvl1pPr>
              <a:defRPr/>
            </a:lvl1pPr>
          </a:lstStyle>
          <a:p>
            <a:r>
              <a:rPr lang="en-US" dirty="0"/>
              <a:t>CONTENT SLIDE</a:t>
            </a:r>
          </a:p>
        </p:txBody>
      </p:sp>
      <p:sp>
        <p:nvSpPr>
          <p:cNvPr id="3" name="Content Placeholder 2">
            <a:extLst>
              <a:ext uri="{FF2B5EF4-FFF2-40B4-BE49-F238E27FC236}">
                <a16:creationId xmlns:a16="http://schemas.microsoft.com/office/drawing/2014/main" id="{CA18B931-E896-4471-A71A-819D3B682920}"/>
              </a:ext>
            </a:extLst>
          </p:cNvPr>
          <p:cNvSpPr>
            <a:spLocks noGrp="1"/>
          </p:cNvSpPr>
          <p:nvPr>
            <p:ph idx="1"/>
          </p:nvPr>
        </p:nvSpPr>
        <p:spPr>
          <a:xfrm>
            <a:off x="929641" y="3775165"/>
            <a:ext cx="9971158" cy="2427923"/>
          </a:xfrm>
        </p:spPr>
        <p:txBody>
          <a:bodyPr>
            <a:normAutofit/>
          </a:bodyPr>
          <a:lstStyle>
            <a:lvl1pPr marL="0" indent="0">
              <a:buNone/>
              <a:defRPr sz="1600" i="0">
                <a:solidFill>
                  <a:schemeClr val="bg1"/>
                </a:solidFill>
              </a:defRPr>
            </a:lvl1pPr>
            <a:lvl2pPr marL="457200" indent="0">
              <a:buNone/>
              <a:defRPr sz="1800" i="1">
                <a:solidFill>
                  <a:schemeClr val="bg1"/>
                </a:solidFill>
              </a:defRPr>
            </a:lvl2pPr>
            <a:lvl3pPr marL="914400" indent="0">
              <a:buNone/>
              <a:defRPr sz="1600" i="1">
                <a:solidFill>
                  <a:schemeClr val="bg1"/>
                </a:solidFill>
              </a:defRPr>
            </a:lvl3pPr>
            <a:lvl4pPr marL="1371600" indent="0">
              <a:buNone/>
              <a:defRPr sz="1400" i="1">
                <a:solidFill>
                  <a:schemeClr val="bg1"/>
                </a:solidFill>
              </a:defRPr>
            </a:lvl4pPr>
            <a:lvl5pPr marL="1828800" indent="0">
              <a:buNone/>
              <a:defRPr sz="1400" i="1">
                <a:solidFill>
                  <a:schemeClr val="bg1"/>
                </a:solidFill>
              </a:defRPr>
            </a:lvl5pPr>
          </a:lstStyle>
          <a:p>
            <a:pPr lvl="0"/>
            <a:r>
              <a:rPr lang="en-US" smtClean="0"/>
              <a:t>Edit Master text styles</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B40F99D1-A115-46CA-B10A-279193A83BBC}" type="datetime1">
              <a:rPr lang="en-US" smtClean="0"/>
              <a:t>5/25/2022</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687289" y="0"/>
            <a:ext cx="72000" cy="1271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D4D4EAA8-8E55-45C3-BD00-531D549BB77D}"/>
              </a:ext>
            </a:extLst>
          </p:cNvPr>
          <p:cNvCxnSpPr/>
          <p:nvPr userDrawn="1"/>
        </p:nvCxnSpPr>
        <p:spPr>
          <a:xfrm>
            <a:off x="1068863" y="1528464"/>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Subtitle 2">
            <a:extLst>
              <a:ext uri="{FF2B5EF4-FFF2-40B4-BE49-F238E27FC236}">
                <a16:creationId xmlns:a16="http://schemas.microsoft.com/office/drawing/2014/main" id="{126D1C29-9D03-4CB6-B17E-D7DC93295F21}"/>
              </a:ext>
            </a:extLst>
          </p:cNvPr>
          <p:cNvSpPr>
            <a:spLocks noGrp="1"/>
          </p:cNvSpPr>
          <p:nvPr>
            <p:ph type="subTitle" idx="13" hasCustomPrompt="1"/>
          </p:nvPr>
        </p:nvSpPr>
        <p:spPr>
          <a:xfrm>
            <a:off x="929641" y="1669110"/>
            <a:ext cx="9971158" cy="692595"/>
          </a:xfrm>
        </p:spPr>
        <p:txBody>
          <a:bodyPr>
            <a:normAutofit/>
          </a:bodyPr>
          <a:lstStyle>
            <a:lvl1pPr marL="0" indent="0" algn="l">
              <a:buNone/>
              <a:defRPr sz="25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Slide Subtitle</a:t>
            </a:r>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810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0" y="5532437"/>
            <a:ext cx="12192000" cy="1325563"/>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929641" y="458919"/>
            <a:ext cx="9971159" cy="1325563"/>
          </a:xfrm>
        </p:spPr>
        <p:txBody>
          <a:bodyPr/>
          <a:lstStyle>
            <a:lvl1pPr>
              <a:defRPr>
                <a:gradFill>
                  <a:gsLst>
                    <a:gs pos="0">
                      <a:schemeClr val="bg2"/>
                    </a:gs>
                    <a:gs pos="100000">
                      <a:schemeClr val="accent1"/>
                    </a:gs>
                  </a:gsLst>
                  <a:lin ang="0" scaled="1"/>
                </a:gradFill>
              </a:defRPr>
            </a:lvl1pPr>
          </a:lstStyle>
          <a:p>
            <a:r>
              <a:rPr lang="en-US" dirty="0"/>
              <a:t>CONTENT SLIDE</a:t>
            </a:r>
          </a:p>
        </p:txBody>
      </p:sp>
      <p:sp>
        <p:nvSpPr>
          <p:cNvPr id="3" name="Content Placeholder 2">
            <a:extLst>
              <a:ext uri="{FF2B5EF4-FFF2-40B4-BE49-F238E27FC236}">
                <a16:creationId xmlns:a16="http://schemas.microsoft.com/office/drawing/2014/main" id="{CA18B931-E896-4471-A71A-819D3B682920}"/>
              </a:ext>
            </a:extLst>
          </p:cNvPr>
          <p:cNvSpPr>
            <a:spLocks noGrp="1"/>
          </p:cNvSpPr>
          <p:nvPr>
            <p:ph idx="1"/>
          </p:nvPr>
        </p:nvSpPr>
        <p:spPr>
          <a:xfrm>
            <a:off x="929641" y="3133484"/>
            <a:ext cx="10515600" cy="2427923"/>
          </a:xfrm>
        </p:spPr>
        <p:txBody>
          <a:bodyPr>
            <a:normAutofit/>
          </a:bodyPr>
          <a:lstStyle>
            <a:lvl1pPr marL="0" indent="0">
              <a:lnSpc>
                <a:spcPct val="100000"/>
              </a:lnSpc>
              <a:spcBef>
                <a:spcPts val="600"/>
              </a:spcBef>
              <a:buNone/>
              <a:defRPr sz="1600" i="0">
                <a:solidFill>
                  <a:schemeClr val="tx1">
                    <a:lumMod val="75000"/>
                    <a:lumOff val="25000"/>
                  </a:schemeClr>
                </a:solidFill>
              </a:defRPr>
            </a:lvl1pPr>
            <a:lvl2pPr marL="457200" indent="0">
              <a:buNone/>
              <a:defRPr sz="1800" i="1">
                <a:solidFill>
                  <a:schemeClr val="tx1">
                    <a:lumMod val="75000"/>
                    <a:lumOff val="25000"/>
                  </a:schemeClr>
                </a:solidFill>
              </a:defRPr>
            </a:lvl2pPr>
            <a:lvl3pPr marL="914400" indent="0">
              <a:buNone/>
              <a:defRPr sz="1600" i="1">
                <a:solidFill>
                  <a:schemeClr val="tx1">
                    <a:lumMod val="75000"/>
                    <a:lumOff val="25000"/>
                  </a:schemeClr>
                </a:solidFill>
              </a:defRPr>
            </a:lvl3pPr>
            <a:lvl4pPr marL="1371600" indent="0">
              <a:buNone/>
              <a:defRPr sz="1400" i="1">
                <a:solidFill>
                  <a:schemeClr val="tx1">
                    <a:lumMod val="75000"/>
                    <a:lumOff val="25000"/>
                  </a:schemeClr>
                </a:solidFill>
              </a:defRPr>
            </a:lvl4pPr>
            <a:lvl5pPr marL="1828800" indent="0">
              <a:buNone/>
              <a:defRPr sz="1400" i="1">
                <a:solidFill>
                  <a:schemeClr val="tx1">
                    <a:lumMod val="75000"/>
                    <a:lumOff val="25000"/>
                  </a:schemeClr>
                </a:solidFill>
              </a:defRPr>
            </a:lvl5pPr>
          </a:lstStyle>
          <a:p>
            <a:pPr lvl="0"/>
            <a:r>
              <a:rPr lang="en-US" smtClean="0"/>
              <a:t>Edit Master text styles</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B00E1783-EEF8-44D1-A300-8D20A32BB2D3}" type="datetime1">
              <a:rPr lang="en-US" smtClean="0"/>
              <a:t>5/25/2022</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687289" y="0"/>
            <a:ext cx="72000" cy="12710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D4D4EAA8-8E55-45C3-BD00-531D549BB77D}"/>
              </a:ext>
            </a:extLst>
          </p:cNvPr>
          <p:cNvCxnSpPr/>
          <p:nvPr userDrawn="1"/>
        </p:nvCxnSpPr>
        <p:spPr>
          <a:xfrm>
            <a:off x="1068863" y="1528464"/>
            <a:ext cx="6309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Subtitle 2">
            <a:extLst>
              <a:ext uri="{FF2B5EF4-FFF2-40B4-BE49-F238E27FC236}">
                <a16:creationId xmlns:a16="http://schemas.microsoft.com/office/drawing/2014/main" id="{126D1C29-9D03-4CB6-B17E-D7DC93295F21}"/>
              </a:ext>
            </a:extLst>
          </p:cNvPr>
          <p:cNvSpPr>
            <a:spLocks noGrp="1"/>
          </p:cNvSpPr>
          <p:nvPr>
            <p:ph type="subTitle" idx="13" hasCustomPrompt="1"/>
          </p:nvPr>
        </p:nvSpPr>
        <p:spPr>
          <a:xfrm>
            <a:off x="929641" y="1669110"/>
            <a:ext cx="9971158" cy="692595"/>
          </a:xfrm>
        </p:spPr>
        <p:txBody>
          <a:bodyPr>
            <a:normAutofit/>
          </a:bodyPr>
          <a:lstStyle>
            <a:lvl1pPr marL="0" indent="0" algn="l">
              <a:buNone/>
              <a:defRPr sz="2500" b="1" i="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Slide Subtitle</a:t>
            </a:r>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accent1"/>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33331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1CF94AF4-4F78-4DA5-8571-FD66FFA6313D}"/>
              </a:ext>
            </a:extLst>
          </p:cNvPr>
          <p:cNvSpPr/>
          <p:nvPr userDrawn="1"/>
        </p:nvSpPr>
        <p:spPr>
          <a:xfrm>
            <a:off x="120000" y="117000"/>
            <a:ext cx="11952000" cy="6624000"/>
          </a:xfrm>
          <a:prstGeom prst="rect">
            <a:avLst/>
          </a:prstGeom>
          <a:gradFill flip="none" rotWithShape="1">
            <a:gsLst>
              <a:gs pos="0">
                <a:schemeClr val="bg2">
                  <a:alpha val="85000"/>
                </a:schemeClr>
              </a:gs>
              <a:gs pos="100000">
                <a:schemeClr val="accent1">
                  <a:alpha val="85000"/>
                </a:schemeClr>
              </a:gs>
            </a:gsLst>
            <a:lin ang="0" scaled="1"/>
            <a:tileRect/>
          </a:gradFill>
          <a:ln w="273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21" y="546844"/>
            <a:ext cx="8997738" cy="1325563"/>
          </a:xfrm>
        </p:spPr>
        <p:txBody>
          <a:bodyPr/>
          <a:lstStyle>
            <a:lvl1pPr>
              <a:defRPr/>
            </a:lvl1pPr>
          </a:lstStyle>
          <a:p>
            <a:r>
              <a:rPr lang="en-US" dirty="0"/>
              <a:t>CONTENT SLIDE</a:t>
            </a:r>
          </a:p>
        </p:txBody>
      </p:sp>
      <p:sp>
        <p:nvSpPr>
          <p:cNvPr id="3" name="Content Placeholder 2">
            <a:extLst>
              <a:ext uri="{FF2B5EF4-FFF2-40B4-BE49-F238E27FC236}">
                <a16:creationId xmlns:a16="http://schemas.microsoft.com/office/drawing/2014/main" id="{CA18B931-E896-4471-A71A-819D3B682920}"/>
              </a:ext>
            </a:extLst>
          </p:cNvPr>
          <p:cNvSpPr>
            <a:spLocks noGrp="1"/>
          </p:cNvSpPr>
          <p:nvPr>
            <p:ph idx="1"/>
          </p:nvPr>
        </p:nvSpPr>
        <p:spPr>
          <a:xfrm>
            <a:off x="1527520" y="3581731"/>
            <a:ext cx="8997737" cy="2230464"/>
          </a:xfrm>
        </p:spPr>
        <p:txBody>
          <a:bodyPr>
            <a:normAutofit/>
          </a:bodyPr>
          <a:lstStyle>
            <a:lvl1pPr marL="0" indent="0">
              <a:lnSpc>
                <a:spcPct val="100000"/>
              </a:lnSpc>
              <a:spcBef>
                <a:spcPts val="600"/>
              </a:spcBef>
              <a:buNone/>
              <a:defRPr sz="1600" i="0">
                <a:solidFill>
                  <a:schemeClr val="bg1"/>
                </a:solidFill>
              </a:defRPr>
            </a:lvl1pPr>
            <a:lvl2pPr marL="457200" indent="0">
              <a:buNone/>
              <a:defRPr sz="1800" i="1">
                <a:solidFill>
                  <a:schemeClr val="bg1"/>
                </a:solidFill>
              </a:defRPr>
            </a:lvl2pPr>
            <a:lvl3pPr marL="914400" indent="0">
              <a:buNone/>
              <a:defRPr sz="1600" i="1">
                <a:solidFill>
                  <a:schemeClr val="bg1"/>
                </a:solidFill>
              </a:defRPr>
            </a:lvl3pPr>
            <a:lvl4pPr marL="1371600" indent="0">
              <a:buNone/>
              <a:defRPr sz="1400" i="1">
                <a:solidFill>
                  <a:schemeClr val="bg1"/>
                </a:solidFill>
              </a:defRPr>
            </a:lvl4pPr>
            <a:lvl5pPr marL="1828800" indent="0">
              <a:buNone/>
              <a:defRPr sz="1400" i="1">
                <a:solidFill>
                  <a:schemeClr val="bg1"/>
                </a:solidFill>
              </a:defRPr>
            </a:lvl5pPr>
          </a:lstStyle>
          <a:p>
            <a:pPr lvl="0"/>
            <a:r>
              <a:rPr lang="en-US" smtClean="0"/>
              <a:t>Edit Master text styles</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38E8C37E-76B3-4A0D-BCD1-C5A52A858D66}" type="datetime1">
              <a:rPr lang="en-US" smtClean="0"/>
              <a:t>5/25/2022</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a:xfrm>
            <a:off x="590400" y="6159402"/>
            <a:ext cx="2788169" cy="365125"/>
          </a:xfrm>
        </p:spPr>
        <p:txBody>
          <a:body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8" y="244717"/>
            <a:ext cx="72000" cy="10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D4D4EAA8-8E55-45C3-BD00-531D549BB77D}"/>
              </a:ext>
            </a:extLst>
          </p:cNvPr>
          <p:cNvCxnSpPr/>
          <p:nvPr userDrawn="1"/>
        </p:nvCxnSpPr>
        <p:spPr>
          <a:xfrm>
            <a:off x="1666742" y="1616389"/>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Subtitle 2">
            <a:extLst>
              <a:ext uri="{FF2B5EF4-FFF2-40B4-BE49-F238E27FC236}">
                <a16:creationId xmlns:a16="http://schemas.microsoft.com/office/drawing/2014/main" id="{126D1C29-9D03-4CB6-B17E-D7DC93295F21}"/>
              </a:ext>
            </a:extLst>
          </p:cNvPr>
          <p:cNvSpPr>
            <a:spLocks noGrp="1"/>
          </p:cNvSpPr>
          <p:nvPr>
            <p:ph type="subTitle" idx="13" hasCustomPrompt="1"/>
          </p:nvPr>
        </p:nvSpPr>
        <p:spPr>
          <a:xfrm>
            <a:off x="1527520" y="1757035"/>
            <a:ext cx="8997737" cy="692595"/>
          </a:xfrm>
        </p:spPr>
        <p:txBody>
          <a:bodyPr>
            <a:normAutofit/>
          </a:bodyPr>
          <a:lstStyle>
            <a:lvl1pPr marL="0" indent="0" algn="l">
              <a:buNone/>
              <a:defRPr sz="25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Slide Subtitle</a:t>
            </a:r>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0938200" y="1341281"/>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0831016" y="1377655"/>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flipV="1">
            <a:off x="11663289" y="6300217"/>
            <a:ext cx="0" cy="31022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480265F1-E793-484F-ADC9-31450ADF8B0E}"/>
              </a:ext>
            </a:extLst>
          </p:cNvPr>
          <p:cNvCxnSpPr>
            <a:cxnSpLocks/>
          </p:cNvCxnSpPr>
          <p:nvPr userDrawn="1"/>
        </p:nvCxnSpPr>
        <p:spPr>
          <a:xfrm>
            <a:off x="256374" y="6168360"/>
            <a:ext cx="1508418"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66882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19" y="1443655"/>
            <a:ext cx="4143555" cy="1536580"/>
          </a:xfrm>
        </p:spPr>
        <p:txBody>
          <a:bodyPr/>
          <a:lstStyle>
            <a:lvl1pPr>
              <a:defRPr/>
            </a:lvl1pPr>
          </a:lstStyle>
          <a:p>
            <a:r>
              <a:rPr lang="en-US" dirty="0"/>
              <a:t>CONTENT</a:t>
            </a:r>
            <a:br>
              <a:rPr lang="en-US" dirty="0"/>
            </a:br>
            <a:r>
              <a:rPr lang="en-US" dirty="0"/>
              <a:t>SLIDE</a:t>
            </a:r>
          </a:p>
        </p:txBody>
      </p:sp>
      <p:sp>
        <p:nvSpPr>
          <p:cNvPr id="3" name="Content Placeholder 2">
            <a:extLst>
              <a:ext uri="{FF2B5EF4-FFF2-40B4-BE49-F238E27FC236}">
                <a16:creationId xmlns:a16="http://schemas.microsoft.com/office/drawing/2014/main" id="{CA18B931-E896-4471-A71A-819D3B682920}"/>
              </a:ext>
            </a:extLst>
          </p:cNvPr>
          <p:cNvSpPr>
            <a:spLocks noGrp="1"/>
          </p:cNvSpPr>
          <p:nvPr>
            <p:ph idx="1"/>
          </p:nvPr>
        </p:nvSpPr>
        <p:spPr>
          <a:xfrm>
            <a:off x="5871409" y="2588054"/>
            <a:ext cx="5228216" cy="3122935"/>
          </a:xfrm>
        </p:spPr>
        <p:txBody>
          <a:bodyPr>
            <a:normAutofit/>
          </a:bodyPr>
          <a:lstStyle>
            <a:lvl1pPr marL="0" indent="0">
              <a:lnSpc>
                <a:spcPct val="100000"/>
              </a:lnSpc>
              <a:spcBef>
                <a:spcPts val="600"/>
              </a:spcBef>
              <a:buNone/>
              <a:defRPr sz="1600" i="0">
                <a:solidFill>
                  <a:schemeClr val="bg1"/>
                </a:solidFill>
              </a:defRPr>
            </a:lvl1pPr>
            <a:lvl2pPr marL="457200" indent="0">
              <a:buNone/>
              <a:defRPr sz="1800" i="1">
                <a:solidFill>
                  <a:schemeClr val="bg1"/>
                </a:solidFill>
              </a:defRPr>
            </a:lvl2pPr>
            <a:lvl3pPr marL="914400" indent="0">
              <a:buNone/>
              <a:defRPr sz="1600" i="1">
                <a:solidFill>
                  <a:schemeClr val="bg1"/>
                </a:solidFill>
              </a:defRPr>
            </a:lvl3pPr>
            <a:lvl4pPr marL="1371600" indent="0">
              <a:buNone/>
              <a:defRPr sz="1400" i="1">
                <a:solidFill>
                  <a:schemeClr val="bg1"/>
                </a:solidFill>
              </a:defRPr>
            </a:lvl4pPr>
            <a:lvl5pPr marL="1828800" indent="0">
              <a:buNone/>
              <a:defRPr sz="1400" i="1">
                <a:solidFill>
                  <a:schemeClr val="bg1"/>
                </a:solidFill>
              </a:defRPr>
            </a:lvl5pPr>
          </a:lstStyle>
          <a:p>
            <a:pPr lvl="0"/>
            <a:r>
              <a:rPr lang="en-US" smtClean="0"/>
              <a:t>Edit Master text styles</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76D2C234-967A-4CF5-82BF-1AF9EBDCBA35}" type="datetime1">
              <a:rPr lang="en-US" smtClean="0"/>
              <a:t>5/25/2022</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7" y="1684524"/>
            <a:ext cx="72000" cy="9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D4D4EAA8-8E55-45C3-BD00-531D549BB77D}"/>
              </a:ext>
            </a:extLst>
          </p:cNvPr>
          <p:cNvCxnSpPr/>
          <p:nvPr userDrawn="1"/>
        </p:nvCxnSpPr>
        <p:spPr>
          <a:xfrm>
            <a:off x="1666741" y="2882481"/>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Subtitle 2">
            <a:extLst>
              <a:ext uri="{FF2B5EF4-FFF2-40B4-BE49-F238E27FC236}">
                <a16:creationId xmlns:a16="http://schemas.microsoft.com/office/drawing/2014/main" id="{126D1C29-9D03-4CB6-B17E-D7DC93295F21}"/>
              </a:ext>
            </a:extLst>
          </p:cNvPr>
          <p:cNvSpPr>
            <a:spLocks noGrp="1"/>
          </p:cNvSpPr>
          <p:nvPr>
            <p:ph type="subTitle" idx="13" hasCustomPrompt="1"/>
          </p:nvPr>
        </p:nvSpPr>
        <p:spPr>
          <a:xfrm>
            <a:off x="1527519" y="3023127"/>
            <a:ext cx="4143555" cy="692595"/>
          </a:xfrm>
        </p:spPr>
        <p:txBody>
          <a:bodyPr>
            <a:normAutofit/>
          </a:bodyPr>
          <a:lstStyle>
            <a:lvl1pPr marL="0" indent="0" algn="l">
              <a:buNone/>
              <a:defRPr sz="25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Slide Subtitle</a:t>
            </a:r>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638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351E1EAD-812A-4236-9F79-679D72C2B82D}"/>
              </a:ext>
            </a:extLst>
          </p:cNvPr>
          <p:cNvSpPr>
            <a:spLocks noGrp="1"/>
          </p:cNvSpPr>
          <p:nvPr>
            <p:ph type="ftr" sz="quarter" idx="3"/>
          </p:nvPr>
        </p:nvSpPr>
        <p:spPr>
          <a:xfrm>
            <a:off x="614873" y="6187538"/>
            <a:ext cx="3256673" cy="365125"/>
          </a:xfrm>
          <a:prstGeom prst="rect">
            <a:avLst/>
          </a:prstGeom>
        </p:spPr>
        <p:txBody>
          <a:bodyPr vert="horz" lIns="91440" tIns="45720" rIns="91440" bIns="45720" rtlCol="0" anchor="ctr"/>
          <a:lstStyle>
            <a:lvl1pPr algn="l">
              <a:defRPr sz="1200" i="1">
                <a:solidFill>
                  <a:schemeClr val="tx2"/>
                </a:solidFill>
              </a:defRPr>
            </a:lvl1pPr>
          </a:lstStyle>
          <a:p>
            <a:r>
              <a:rPr lang="en-US" dirty="0"/>
              <a:t>Presentation Title</a:t>
            </a:r>
          </a:p>
        </p:txBody>
      </p:sp>
      <p:sp>
        <p:nvSpPr>
          <p:cNvPr id="2" name="Title Placeholder 1">
            <a:extLst>
              <a:ext uri="{FF2B5EF4-FFF2-40B4-BE49-F238E27FC236}">
                <a16:creationId xmlns:a16="http://schemas.microsoft.com/office/drawing/2014/main" id="{65A38A25-0817-41BC-96A5-5012FE15C9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a:extLst>
              <a:ext uri="{FF2B5EF4-FFF2-40B4-BE49-F238E27FC236}">
                <a16:creationId xmlns:a16="http://schemas.microsoft.com/office/drawing/2014/main" id="{1FA28A22-3D06-43EE-BD32-97F90FEA191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a:extLst>
              <a:ext uri="{FF2B5EF4-FFF2-40B4-BE49-F238E27FC236}">
                <a16:creationId xmlns:a16="http://schemas.microsoft.com/office/drawing/2014/main" id="{98DAC635-0473-40DB-A82D-46D5F635BC1B}"/>
              </a:ext>
            </a:extLst>
          </p:cNvPr>
          <p:cNvSpPr>
            <a:spLocks noGrp="1"/>
          </p:cNvSpPr>
          <p:nvPr>
            <p:ph type="dt" sz="half" idx="2"/>
          </p:nvPr>
        </p:nvSpPr>
        <p:spPr>
          <a:xfrm>
            <a:off x="4724400" y="6187538"/>
            <a:ext cx="2743200" cy="365125"/>
          </a:xfrm>
          <a:prstGeom prst="rect">
            <a:avLst/>
          </a:prstGeom>
        </p:spPr>
        <p:txBody>
          <a:bodyPr vert="horz" lIns="91440" tIns="45720" rIns="91440" bIns="45720" rtlCol="0" anchor="ctr"/>
          <a:lstStyle>
            <a:lvl1pPr algn="l">
              <a:defRPr sz="1200" i="1">
                <a:solidFill>
                  <a:schemeClr val="tx2"/>
                </a:solidFill>
              </a:defRPr>
            </a:lvl1pPr>
          </a:lstStyle>
          <a:p>
            <a:fld id="{7E5F88F2-B164-4B6F-A4D1-FF377EA65B7F}" type="datetime1">
              <a:rPr lang="en-US" smtClean="0"/>
              <a:t>5/25/2022</a:t>
            </a:fld>
            <a:endParaRPr lang="en-US" dirty="0"/>
          </a:p>
        </p:txBody>
      </p:sp>
      <p:sp>
        <p:nvSpPr>
          <p:cNvPr id="6" name="Slide Number Placeholder 5">
            <a:extLst>
              <a:ext uri="{FF2B5EF4-FFF2-40B4-BE49-F238E27FC236}">
                <a16:creationId xmlns:a16="http://schemas.microsoft.com/office/drawing/2014/main" id="{2FBD12B9-96FA-4883-88FA-2071321A4391}"/>
              </a:ext>
            </a:extLst>
          </p:cNvPr>
          <p:cNvSpPr>
            <a:spLocks noGrp="1"/>
          </p:cNvSpPr>
          <p:nvPr>
            <p:ph type="sldNum" sz="quarter" idx="4"/>
          </p:nvPr>
        </p:nvSpPr>
        <p:spPr>
          <a:xfrm>
            <a:off x="8849751" y="6187538"/>
            <a:ext cx="2743200" cy="365125"/>
          </a:xfrm>
          <a:prstGeom prst="rect">
            <a:avLst/>
          </a:prstGeom>
        </p:spPr>
        <p:txBody>
          <a:bodyPr vert="horz" lIns="91440" tIns="45720" rIns="91440" bIns="45720" rtlCol="0" anchor="ctr"/>
          <a:lstStyle>
            <a:lvl1pPr algn="r">
              <a:defRPr sz="1200" i="1">
                <a:solidFill>
                  <a:schemeClr val="tx2"/>
                </a:solidFill>
              </a:defRPr>
            </a:lvl1pPr>
          </a:lstStyle>
          <a:p>
            <a:fld id="{95CBEC59-7FF9-4688-98DF-89832A0C9025}" type="slidenum">
              <a:rPr lang="en-US" smtClean="0"/>
              <a:pPr/>
              <a:t>‹#›</a:t>
            </a:fld>
            <a:endParaRPr lang="en-US" dirty="0"/>
          </a:p>
        </p:txBody>
      </p:sp>
    </p:spTree>
    <p:extLst>
      <p:ext uri="{BB962C8B-B14F-4D97-AF65-F5344CB8AC3E}">
        <p14:creationId xmlns:p14="http://schemas.microsoft.com/office/powerpoint/2010/main" val="3435978353"/>
      </p:ext>
    </p:extLst>
  </p:cSld>
  <p:clrMap bg1="lt1" tx1="dk1" bg2="lt2" tx2="dk2" accent1="accent1" accent2="accent2" accent3="accent3" accent4="accent4" accent5="accent5" accent6="accent6" hlink="hlink" folHlink="folHlink"/>
  <p:sldLayoutIdLst>
    <p:sldLayoutId id="2147483649" r:id="rId1"/>
    <p:sldLayoutId id="2147483659" r:id="rId2"/>
    <p:sldLayoutId id="2147483660" r:id="rId3"/>
    <p:sldLayoutId id="2147483661" r:id="rId4"/>
    <p:sldLayoutId id="2147483662" r:id="rId5"/>
    <p:sldLayoutId id="2147483650" r:id="rId6"/>
    <p:sldLayoutId id="2147483663" r:id="rId7"/>
    <p:sldLayoutId id="2147483664" r:id="rId8"/>
    <p:sldLayoutId id="2147483665" r:id="rId9"/>
    <p:sldLayoutId id="2147483666" r:id="rId10"/>
    <p:sldLayoutId id="2147483651" r:id="rId11"/>
    <p:sldLayoutId id="2147483670" r:id="rId12"/>
    <p:sldLayoutId id="2147483667" r:id="rId13"/>
    <p:sldLayoutId id="2147483668" r:id="rId14"/>
    <p:sldLayoutId id="2147483671" r:id="rId15"/>
    <p:sldLayoutId id="2147483669" r:id="rId16"/>
    <p:sldLayoutId id="2147483653" r:id="rId17"/>
    <p:sldLayoutId id="2147483672" r:id="rId18"/>
    <p:sldLayoutId id="2147483673" r:id="rId19"/>
    <p:sldLayoutId id="2147483674" r:id="rId20"/>
    <p:sldLayoutId id="2147483676" r:id="rId21"/>
    <p:sldLayoutId id="2147483652" r:id="rId22"/>
    <p:sldLayoutId id="2147483677" r:id="rId23"/>
    <p:sldLayoutId id="2147483678" r:id="rId24"/>
    <p:sldLayoutId id="2147483679" r:id="rId25"/>
    <p:sldLayoutId id="2147483681" r:id="rId26"/>
    <p:sldLayoutId id="2147483654" r:id="rId27"/>
    <p:sldLayoutId id="2147483682" r:id="rId28"/>
    <p:sldLayoutId id="2147483683" r:id="rId29"/>
    <p:sldLayoutId id="2147483684" r:id="rId30"/>
    <p:sldLayoutId id="2147483685" r:id="rId31"/>
    <p:sldLayoutId id="2147483657" r:id="rId32"/>
    <p:sldLayoutId id="2147483686" r:id="rId33"/>
    <p:sldLayoutId id="2147483687" r:id="rId34"/>
    <p:sldLayoutId id="2147483688" r:id="rId35"/>
    <p:sldLayoutId id="2147483689" r:id="rId36"/>
    <p:sldLayoutId id="2147483656" r:id="rId37"/>
    <p:sldLayoutId id="2147483690" r:id="rId38"/>
    <p:sldLayoutId id="2147483691" r:id="rId39"/>
    <p:sldLayoutId id="2147483692" r:id="rId40"/>
    <p:sldLayoutId id="2147483697" r:id="rId41"/>
    <p:sldLayoutId id="2147483658" r:id="rId42"/>
    <p:sldLayoutId id="2147483693" r:id="rId43"/>
    <p:sldLayoutId id="2147483694" r:id="rId44"/>
    <p:sldLayoutId id="2147483695" r:id="rId45"/>
    <p:sldLayoutId id="2147483696" r:id="rId46"/>
    <p:sldLayoutId id="2147483698" r:id="rId47"/>
  </p:sldLayoutIdLst>
  <p:hf hdr="0" dt="0"/>
  <p:txStyles>
    <p:titleStyle>
      <a:lvl1pPr algn="l" defTabSz="914400" rtl="0" eaLnBrk="1" latinLnBrk="0" hangingPunct="1">
        <a:lnSpc>
          <a:spcPct val="90000"/>
        </a:lnSpc>
        <a:spcBef>
          <a:spcPct val="0"/>
        </a:spcBef>
        <a:buNone/>
        <a:defRPr sz="40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2.svg"/><Relationship Id="rId3" Type="http://schemas.openxmlformats.org/officeDocument/2006/relationships/image" Target="../media/image31.png"/><Relationship Id="rId7" Type="http://schemas.openxmlformats.org/officeDocument/2006/relationships/image" Target="../media/image26.svg"/><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9.png"/><Relationship Id="rId7" Type="http://schemas.openxmlformats.org/officeDocument/2006/relationships/image" Target="../media/image31.png"/><Relationship Id="rId12" Type="http://schemas.openxmlformats.org/officeDocument/2006/relationships/image" Target="../media/image30.svg"/><Relationship Id="rId2" Type="http://schemas.openxmlformats.org/officeDocument/2006/relationships/notesSlide" Target="../notesSlides/notesSlide18.xml"/><Relationship Id="rId1" Type="http://schemas.openxmlformats.org/officeDocument/2006/relationships/slideLayout" Target="../slideLayouts/slideLayout37.xml"/><Relationship Id="rId6" Type="http://schemas.openxmlformats.org/officeDocument/2006/relationships/image" Target="../media/image24.svg"/><Relationship Id="rId11" Type="http://schemas.openxmlformats.org/officeDocument/2006/relationships/image" Target="../media/image28.png"/><Relationship Id="rId5" Type="http://schemas.openxmlformats.org/officeDocument/2006/relationships/image" Target="../media/image41.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9.xm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17.xml"/><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3" Type="http://schemas.openxmlformats.org/officeDocument/2006/relationships/image" Target="../media/image22.svg"/><Relationship Id="rId3" Type="http://schemas.openxmlformats.org/officeDocument/2006/relationships/image" Target="../media/image27.png"/><Relationship Id="rId12"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37.xml"/><Relationship Id="rId11" Type="http://schemas.openxmlformats.org/officeDocument/2006/relationships/image" Target="../media/image30.svg"/><Relationship Id="rId10" Type="http://schemas.openxmlformats.org/officeDocument/2006/relationships/image" Target="../media/image28.png"/><Relationship Id="rId9" Type="http://schemas.openxmlformats.org/officeDocument/2006/relationships/image" Target="../media/image28.sv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FA173-4917-43E5-B91C-3914C1A8D225}"/>
              </a:ext>
            </a:extLst>
          </p:cNvPr>
          <p:cNvSpPr>
            <a:spLocks noGrp="1"/>
          </p:cNvSpPr>
          <p:nvPr>
            <p:ph type="ctrTitle"/>
          </p:nvPr>
        </p:nvSpPr>
        <p:spPr/>
        <p:txBody>
          <a:bodyPr/>
          <a:lstStyle/>
          <a:p>
            <a:r>
              <a:rPr lang="en-US" dirty="0"/>
              <a:t>f</a:t>
            </a:r>
            <a:r>
              <a:rPr lang="en-US" dirty="0" smtClean="0"/>
              <a:t>orgetting the factory</a:t>
            </a:r>
            <a:endParaRPr lang="en-US" dirty="0"/>
          </a:p>
        </p:txBody>
      </p:sp>
      <p:sp>
        <p:nvSpPr>
          <p:cNvPr id="3" name="Subtitle 2">
            <a:extLst>
              <a:ext uri="{FF2B5EF4-FFF2-40B4-BE49-F238E27FC236}">
                <a16:creationId xmlns:a16="http://schemas.microsoft.com/office/drawing/2014/main" id="{D099D82B-F86A-4C04-9207-B25F53939FB6}"/>
              </a:ext>
            </a:extLst>
          </p:cNvPr>
          <p:cNvSpPr>
            <a:spLocks noGrp="1"/>
          </p:cNvSpPr>
          <p:nvPr>
            <p:ph type="subTitle" idx="1"/>
          </p:nvPr>
        </p:nvSpPr>
        <p:spPr/>
        <p:txBody>
          <a:bodyPr/>
          <a:lstStyle/>
          <a:p>
            <a:r>
              <a:rPr lang="en-US" dirty="0" smtClean="0"/>
              <a:t>&amp; making change in tightly coupled systems</a:t>
            </a:r>
            <a:endParaRPr lang="en-US" dirty="0"/>
          </a:p>
        </p:txBody>
      </p:sp>
      <p:sp>
        <p:nvSpPr>
          <p:cNvPr id="4" name="Text Placeholder 3">
            <a:extLst>
              <a:ext uri="{FF2B5EF4-FFF2-40B4-BE49-F238E27FC236}">
                <a16:creationId xmlns:a16="http://schemas.microsoft.com/office/drawing/2014/main" id="{42484CCC-9AB9-41BA-BF31-C9CA5A121895}"/>
              </a:ext>
            </a:extLst>
          </p:cNvPr>
          <p:cNvSpPr>
            <a:spLocks noGrp="1"/>
          </p:cNvSpPr>
          <p:nvPr>
            <p:ph type="body" sz="quarter" idx="14"/>
          </p:nvPr>
        </p:nvSpPr>
        <p:spPr>
          <a:xfrm>
            <a:off x="9250017" y="1013969"/>
            <a:ext cx="1626531" cy="601840"/>
          </a:xfrm>
        </p:spPr>
        <p:txBody>
          <a:bodyPr>
            <a:normAutofit/>
          </a:bodyPr>
          <a:lstStyle/>
          <a:p>
            <a:r>
              <a:rPr lang="en-US" dirty="0" smtClean="0"/>
              <a:t>2022</a:t>
            </a:r>
            <a:endParaRPr lang="en-US" dirty="0"/>
          </a:p>
        </p:txBody>
      </p:sp>
    </p:spTree>
    <p:extLst>
      <p:ext uri="{BB962C8B-B14F-4D97-AF65-F5344CB8AC3E}">
        <p14:creationId xmlns:p14="http://schemas.microsoft.com/office/powerpoint/2010/main" val="30130681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CD96C-ADDF-4D9F-B790-CF6E3E55A9DB}"/>
              </a:ext>
            </a:extLst>
          </p:cNvPr>
          <p:cNvSpPr>
            <a:spLocks noGrp="1"/>
          </p:cNvSpPr>
          <p:nvPr>
            <p:ph type="title"/>
          </p:nvPr>
        </p:nvSpPr>
        <p:spPr>
          <a:xfrm>
            <a:off x="1425757" y="110146"/>
            <a:ext cx="8801610" cy="697044"/>
          </a:xfrm>
        </p:spPr>
        <p:txBody>
          <a:bodyPr/>
          <a:lstStyle/>
          <a:p>
            <a:r>
              <a:rPr lang="en-US" dirty="0" smtClean="0"/>
              <a:t>There may only be…</a:t>
            </a:r>
            <a:endParaRPr lang="en-US" b="0" dirty="0"/>
          </a:p>
        </p:txBody>
      </p:sp>
      <p:sp>
        <p:nvSpPr>
          <p:cNvPr id="4" name="Footer Placeholder 3">
            <a:extLst>
              <a:ext uri="{FF2B5EF4-FFF2-40B4-BE49-F238E27FC236}">
                <a16:creationId xmlns:a16="http://schemas.microsoft.com/office/drawing/2014/main" id="{4D0104A1-25DB-4A49-B257-40CF6B30A4BF}"/>
              </a:ext>
            </a:extLst>
          </p:cNvPr>
          <p:cNvSpPr>
            <a:spLocks noGrp="1"/>
          </p:cNvSpPr>
          <p:nvPr>
            <p:ph type="ftr" sz="quarter" idx="11"/>
          </p:nvPr>
        </p:nvSpPr>
        <p:spPr/>
        <p:txBody>
          <a:bodyPr/>
          <a:lstStyle/>
          <a:p>
            <a:r>
              <a:rPr lang="en-US" dirty="0" smtClean="0"/>
              <a:t>Great. </a:t>
            </a:r>
            <a:r>
              <a:rPr lang="en-US" dirty="0"/>
              <a:t>M</a:t>
            </a:r>
            <a:r>
              <a:rPr lang="en-US" dirty="0" smtClean="0"/>
              <a:t>ore lists.</a:t>
            </a:r>
            <a:endParaRPr lang="en-US" dirty="0"/>
          </a:p>
        </p:txBody>
      </p:sp>
      <p:sp>
        <p:nvSpPr>
          <p:cNvPr id="5" name="Slide Number Placeholder 4">
            <a:extLst>
              <a:ext uri="{FF2B5EF4-FFF2-40B4-BE49-F238E27FC236}">
                <a16:creationId xmlns:a16="http://schemas.microsoft.com/office/drawing/2014/main" id="{3F040D52-4191-48B5-89BF-0F57F61C4487}"/>
              </a:ext>
            </a:extLst>
          </p:cNvPr>
          <p:cNvSpPr>
            <a:spLocks noGrp="1"/>
          </p:cNvSpPr>
          <p:nvPr>
            <p:ph type="sldNum" sz="quarter" idx="12"/>
          </p:nvPr>
        </p:nvSpPr>
        <p:spPr/>
        <p:txBody>
          <a:bodyPr/>
          <a:lstStyle/>
          <a:p>
            <a:fld id="{95CBEC59-7FF9-4688-98DF-89832A0C9025}" type="slidenum">
              <a:rPr lang="en-US" smtClean="0"/>
              <a:pPr/>
              <a:t>10</a:t>
            </a:fld>
            <a:endParaRPr lang="en-US" dirty="0"/>
          </a:p>
        </p:txBody>
      </p:sp>
      <p:sp>
        <p:nvSpPr>
          <p:cNvPr id="29" name="Text Placeholder 28">
            <a:extLst>
              <a:ext uri="{FF2B5EF4-FFF2-40B4-BE49-F238E27FC236}">
                <a16:creationId xmlns:a16="http://schemas.microsoft.com/office/drawing/2014/main" id="{5BD9075D-1F42-4726-8EC6-EE8B416392BD}"/>
              </a:ext>
            </a:extLst>
          </p:cNvPr>
          <p:cNvSpPr>
            <a:spLocks noGrp="1"/>
          </p:cNvSpPr>
          <p:nvPr>
            <p:ph type="body" sz="quarter" idx="14"/>
          </p:nvPr>
        </p:nvSpPr>
        <p:spPr/>
        <p:txBody>
          <a:bodyPr/>
          <a:lstStyle/>
          <a:p>
            <a:r>
              <a:rPr lang="en-US" dirty="0" smtClean="0"/>
              <a:t>2022</a:t>
            </a:r>
            <a:endParaRPr lang="en-US" dirty="0"/>
          </a:p>
        </p:txBody>
      </p:sp>
      <p:sp>
        <p:nvSpPr>
          <p:cNvPr id="30" name="Text Placeholder 29">
            <a:extLst>
              <a:ext uri="{FF2B5EF4-FFF2-40B4-BE49-F238E27FC236}">
                <a16:creationId xmlns:a16="http://schemas.microsoft.com/office/drawing/2014/main" id="{0AC0E371-764C-41CA-9680-267350C7EE1C}"/>
              </a:ext>
            </a:extLst>
          </p:cNvPr>
          <p:cNvSpPr>
            <a:spLocks noGrp="1"/>
          </p:cNvSpPr>
          <p:nvPr>
            <p:ph type="body" sz="half" idx="16"/>
          </p:nvPr>
        </p:nvSpPr>
        <p:spPr>
          <a:xfrm>
            <a:off x="1391916" y="1186373"/>
            <a:ext cx="3865914" cy="499493"/>
          </a:xfrm>
        </p:spPr>
        <p:txBody>
          <a:bodyPr>
            <a:noAutofit/>
          </a:bodyPr>
          <a:lstStyle/>
          <a:p>
            <a:r>
              <a:rPr lang="en-US" sz="3600" dirty="0" smtClean="0"/>
              <a:t>9 </a:t>
            </a:r>
            <a:r>
              <a:rPr lang="en-US" sz="3600" dirty="0"/>
              <a:t>techniques</a:t>
            </a:r>
          </a:p>
        </p:txBody>
      </p:sp>
      <p:sp>
        <p:nvSpPr>
          <p:cNvPr id="36" name="Text Placeholder 35">
            <a:extLst>
              <a:ext uri="{FF2B5EF4-FFF2-40B4-BE49-F238E27FC236}">
                <a16:creationId xmlns:a16="http://schemas.microsoft.com/office/drawing/2014/main" id="{69F05205-BC24-4284-BB47-960282D011ED}"/>
              </a:ext>
            </a:extLst>
          </p:cNvPr>
          <p:cNvSpPr>
            <a:spLocks noGrp="1"/>
          </p:cNvSpPr>
          <p:nvPr>
            <p:ph type="body" sz="half" idx="22"/>
          </p:nvPr>
        </p:nvSpPr>
        <p:spPr>
          <a:xfrm>
            <a:off x="347870" y="1999664"/>
            <a:ext cx="5317434" cy="4470710"/>
          </a:xfrm>
        </p:spPr>
        <p:txBody>
          <a:bodyPr>
            <a:normAutofit/>
          </a:bodyPr>
          <a:lstStyle/>
          <a:p>
            <a:pPr marL="342900" indent="-342900">
              <a:buFont typeface="Arial" panose="020B0604020202020204" pitchFamily="34" charset="0"/>
              <a:buChar char="•"/>
            </a:pPr>
            <a:r>
              <a:rPr lang="en-US" sz="2000" b="1" dirty="0" smtClean="0"/>
              <a:t>Empiricism. Forecasts and experiments should be small, in all dimensions.</a:t>
            </a:r>
          </a:p>
          <a:p>
            <a:pPr marL="342900" indent="-342900">
              <a:buFont typeface="Arial" panose="020B0604020202020204" pitchFamily="34" charset="0"/>
              <a:buChar char="•"/>
            </a:pPr>
            <a:r>
              <a:rPr lang="en-US" sz="2000" b="1" dirty="0" smtClean="0"/>
              <a:t>Order everything by Value.</a:t>
            </a:r>
          </a:p>
          <a:p>
            <a:pPr marL="342900" indent="-342900">
              <a:buFont typeface="Arial" panose="020B0604020202020204" pitchFamily="34" charset="0"/>
              <a:buChar char="•"/>
            </a:pPr>
            <a:r>
              <a:rPr lang="en-US" sz="2000" b="1" dirty="0" smtClean="0"/>
              <a:t>Do one thing at a time.</a:t>
            </a:r>
          </a:p>
          <a:p>
            <a:pPr marL="342900" indent="-342900">
              <a:buFont typeface="Arial" panose="020B0604020202020204" pitchFamily="34" charset="0"/>
              <a:buChar char="•"/>
            </a:pPr>
            <a:r>
              <a:rPr lang="en-US" sz="2000" b="1" dirty="0" smtClean="0"/>
              <a:t>Pull-based workflow. Think </a:t>
            </a:r>
            <a:r>
              <a:rPr lang="en-US" sz="2000" b="1" i="1" dirty="0" smtClean="0"/>
              <a:t>Closes</a:t>
            </a:r>
            <a:r>
              <a:rPr lang="en-US" sz="2000" b="1" dirty="0" smtClean="0"/>
              <a:t>, not </a:t>
            </a:r>
            <a:r>
              <a:rPr lang="en-US" sz="2000" b="1" i="1" dirty="0" smtClean="0"/>
              <a:t>Starts</a:t>
            </a:r>
            <a:r>
              <a:rPr lang="en-US" sz="2000" b="1" dirty="0" smtClean="0"/>
              <a:t>.</a:t>
            </a:r>
          </a:p>
          <a:p>
            <a:pPr marL="342900" indent="-342900">
              <a:buFont typeface="Arial" panose="020B0604020202020204" pitchFamily="34" charset="0"/>
              <a:buChar char="•"/>
            </a:pPr>
            <a:r>
              <a:rPr lang="en-US" sz="2000" b="1" dirty="0" smtClean="0"/>
              <a:t>Smaller batch sizes. Smaller. I said </a:t>
            </a:r>
            <a:r>
              <a:rPr lang="en-US" sz="1100" b="1" dirty="0" smtClean="0"/>
              <a:t>smaller</a:t>
            </a:r>
            <a:r>
              <a:rPr lang="en-US" sz="2000" b="1" dirty="0" smtClean="0"/>
              <a:t>. </a:t>
            </a:r>
          </a:p>
          <a:p>
            <a:pPr marL="342900" indent="-342900">
              <a:buFont typeface="Arial" panose="020B0604020202020204" pitchFamily="34" charset="0"/>
              <a:buChar char="•"/>
            </a:pPr>
            <a:r>
              <a:rPr lang="en-US" sz="2000" b="1" dirty="0" smtClean="0"/>
              <a:t>Move Quality to the left.</a:t>
            </a:r>
          </a:p>
          <a:p>
            <a:pPr marL="342900" indent="-342900">
              <a:buFont typeface="Arial" panose="020B0604020202020204" pitchFamily="34" charset="0"/>
              <a:buChar char="•"/>
            </a:pPr>
            <a:r>
              <a:rPr lang="en-US" sz="2000" b="1" dirty="0" smtClean="0"/>
              <a:t>Use Patterns. Automate everything. </a:t>
            </a:r>
          </a:p>
          <a:p>
            <a:pPr marL="342900" indent="-342900">
              <a:buFont typeface="Arial" panose="020B0604020202020204" pitchFamily="34" charset="0"/>
              <a:buChar char="•"/>
            </a:pPr>
            <a:r>
              <a:rPr lang="en-US" sz="2000" b="1" dirty="0" smtClean="0"/>
              <a:t>Continuous Integration</a:t>
            </a:r>
            <a:r>
              <a:rPr lang="en-US" sz="2000" b="1" dirty="0"/>
              <a:t>,</a:t>
            </a:r>
            <a:r>
              <a:rPr lang="en-US" sz="2000" b="1" dirty="0" smtClean="0"/>
              <a:t> Deployment</a:t>
            </a:r>
          </a:p>
          <a:p>
            <a:pPr marL="342900" indent="-342900">
              <a:buFont typeface="Arial" panose="020B0604020202020204" pitchFamily="34" charset="0"/>
              <a:buChar char="•"/>
            </a:pPr>
            <a:r>
              <a:rPr lang="en-US" sz="2000" b="1" dirty="0" smtClean="0"/>
              <a:t>Alphabet soup: BDD</a:t>
            </a:r>
            <a:r>
              <a:rPr lang="en-US" sz="2000" b="1" dirty="0" smtClean="0"/>
              <a:t>, TDD, ATDD, TBD, TCR.   </a:t>
            </a:r>
            <a:endParaRPr lang="en-US" sz="2000" b="1" dirty="0"/>
          </a:p>
        </p:txBody>
      </p:sp>
      <p:sp>
        <p:nvSpPr>
          <p:cNvPr id="20" name="Rectangle 19"/>
          <p:cNvSpPr/>
          <p:nvPr/>
        </p:nvSpPr>
        <p:spPr>
          <a:xfrm>
            <a:off x="684590" y="0"/>
            <a:ext cx="87086" cy="1166226"/>
          </a:xfrm>
          <a:prstGeom prst="rect">
            <a:avLst/>
          </a:prstGeom>
          <a:solidFill>
            <a:srgbClr val="AF1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Placeholder 60" descr="Target">
            <a:extLst>
              <a:ext uri="{FF2B5EF4-FFF2-40B4-BE49-F238E27FC236}">
                <a16:creationId xmlns:a16="http://schemas.microsoft.com/office/drawing/2014/main" id="{ED39021A-AD0E-4A23-A73D-402E0578804C}"/>
              </a:ext>
            </a:extLst>
          </p:cNvPr>
          <p:cNvPicPr>
            <a:picLocks noGrp="1" noChangeAspect="1"/>
          </p:cNvPicPr>
          <p:nvPr>
            <p:ph type="pic" sz="quarter" idx="32"/>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xmlns="" r:embed="rId7"/>
              </a:ext>
            </a:extLst>
          </a:blip>
          <a:srcRect/>
          <a:stretch>
            <a:fillRect/>
          </a:stretch>
        </p:blipFill>
        <p:spPr>
          <a:xfrm>
            <a:off x="6424200" y="1001779"/>
            <a:ext cx="867600" cy="868680"/>
          </a:xfrm>
        </p:spPr>
      </p:pic>
      <p:pic>
        <p:nvPicPr>
          <p:cNvPr id="17" name="Picture Placeholder 76" descr="Bullseye">
            <a:extLst>
              <a:ext uri="{FF2B5EF4-FFF2-40B4-BE49-F238E27FC236}">
                <a16:creationId xmlns:a16="http://schemas.microsoft.com/office/drawing/2014/main" id="{97C0FBD8-CC2C-4B3C-BEA4-C0AF2C3DED1B}"/>
              </a:ext>
            </a:extLst>
          </p:cNvPr>
          <p:cNvPicPr>
            <a:picLocks noGrp="1" noChangeAspect="1"/>
          </p:cNvPicPr>
          <p:nvPr>
            <p:ph type="pic" sz="quarter" idx="30"/>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xmlns="" r:embed="rId13"/>
              </a:ext>
            </a:extLst>
          </a:blip>
          <a:srcRect/>
          <a:stretch>
            <a:fillRect/>
          </a:stretch>
        </p:blipFill>
        <p:spPr>
          <a:xfrm>
            <a:off x="334328" y="1001779"/>
            <a:ext cx="867600" cy="868680"/>
          </a:xfrm>
        </p:spPr>
      </p:pic>
      <p:sp>
        <p:nvSpPr>
          <p:cNvPr id="10" name="Rectangle 9"/>
          <p:cNvSpPr/>
          <p:nvPr/>
        </p:nvSpPr>
        <p:spPr>
          <a:xfrm>
            <a:off x="1" y="6140318"/>
            <a:ext cx="1779960" cy="47220"/>
          </a:xfrm>
          <a:prstGeom prst="rect">
            <a:avLst/>
          </a:prstGeom>
          <a:solidFill>
            <a:srgbClr val="B015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 Placeholder 29">
            <a:extLst>
              <a:ext uri="{FF2B5EF4-FFF2-40B4-BE49-F238E27FC236}">
                <a16:creationId xmlns:a16="http://schemas.microsoft.com/office/drawing/2014/main" id="{0AC0E371-764C-41CA-9680-267350C7EE1C}"/>
              </a:ext>
            </a:extLst>
          </p:cNvPr>
          <p:cNvSpPr>
            <a:spLocks noGrp="1"/>
          </p:cNvSpPr>
          <p:nvPr>
            <p:ph type="body" sz="half" idx="16"/>
          </p:nvPr>
        </p:nvSpPr>
        <p:spPr>
          <a:xfrm>
            <a:off x="7497855" y="1186373"/>
            <a:ext cx="3865914" cy="499493"/>
          </a:xfrm>
        </p:spPr>
        <p:txBody>
          <a:bodyPr>
            <a:noAutofit/>
          </a:bodyPr>
          <a:lstStyle/>
          <a:p>
            <a:r>
              <a:rPr lang="en-US" sz="3600" dirty="0" smtClean="0"/>
              <a:t>3 warnings</a:t>
            </a:r>
            <a:endParaRPr lang="en-US" sz="3600" dirty="0"/>
          </a:p>
        </p:txBody>
      </p:sp>
      <p:sp>
        <p:nvSpPr>
          <p:cNvPr id="27" name="Text Placeholder 35">
            <a:extLst>
              <a:ext uri="{FF2B5EF4-FFF2-40B4-BE49-F238E27FC236}">
                <a16:creationId xmlns:a16="http://schemas.microsoft.com/office/drawing/2014/main" id="{69F05205-BC24-4284-BB47-960282D011ED}"/>
              </a:ext>
            </a:extLst>
          </p:cNvPr>
          <p:cNvSpPr>
            <a:spLocks noGrp="1"/>
          </p:cNvSpPr>
          <p:nvPr>
            <p:ph type="body" sz="half" idx="22"/>
          </p:nvPr>
        </p:nvSpPr>
        <p:spPr>
          <a:xfrm>
            <a:off x="6453808" y="1999664"/>
            <a:ext cx="5406887" cy="4470710"/>
          </a:xfrm>
        </p:spPr>
        <p:txBody>
          <a:bodyPr>
            <a:normAutofit/>
          </a:bodyPr>
          <a:lstStyle/>
          <a:p>
            <a:pPr marL="342900" indent="-342900">
              <a:buFont typeface="Arial" panose="020B0604020202020204" pitchFamily="34" charset="0"/>
              <a:buChar char="•"/>
            </a:pPr>
            <a:r>
              <a:rPr lang="en-US" sz="2000" b="1" dirty="0" smtClean="0"/>
              <a:t>Multi-tasking is garbage. You’re not multi-tasking, you’re doing 2 things $#!+!||%</a:t>
            </a:r>
          </a:p>
          <a:p>
            <a:pPr marL="342900" indent="-342900">
              <a:buFont typeface="Arial" panose="020B0604020202020204" pitchFamily="34" charset="0"/>
              <a:buChar char="•"/>
            </a:pPr>
            <a:r>
              <a:rPr lang="en-US" sz="2000" b="1" dirty="0" smtClean="0"/>
              <a:t>Context switching kills Flow (of stuff), and Flow state (in your head).</a:t>
            </a:r>
          </a:p>
          <a:p>
            <a:pPr marL="342900" indent="-342900">
              <a:buFont typeface="Arial" panose="020B0604020202020204" pitchFamily="34" charset="0"/>
              <a:buChar char="•"/>
            </a:pPr>
            <a:r>
              <a:rPr lang="en-US" sz="2000" b="1" dirty="0" smtClean="0"/>
              <a:t>No person, or sub-group is better than the whole team. Get over your fear. Work together. </a:t>
            </a:r>
            <a:endParaRPr lang="en-US" sz="2000" b="1" dirty="0"/>
          </a:p>
        </p:txBody>
      </p:sp>
    </p:spTree>
    <p:extLst>
      <p:ext uri="{BB962C8B-B14F-4D97-AF65-F5344CB8AC3E}">
        <p14:creationId xmlns:p14="http://schemas.microsoft.com/office/powerpoint/2010/main" val="41473506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5950A-F236-4AE1-B402-E9CC3F82CCB7}"/>
              </a:ext>
            </a:extLst>
          </p:cNvPr>
          <p:cNvSpPr>
            <a:spLocks noGrp="1"/>
          </p:cNvSpPr>
          <p:nvPr>
            <p:ph type="title"/>
          </p:nvPr>
        </p:nvSpPr>
        <p:spPr>
          <a:xfrm>
            <a:off x="838200" y="224348"/>
            <a:ext cx="10515600" cy="1325563"/>
          </a:xfrm>
        </p:spPr>
        <p:txBody>
          <a:bodyPr>
            <a:normAutofit fontScale="90000"/>
          </a:bodyPr>
          <a:lstStyle/>
          <a:p>
            <a:r>
              <a:rPr lang="en-US" dirty="0" smtClean="0"/>
              <a:t>Sounds great. </a:t>
            </a:r>
            <a:r>
              <a:rPr lang="en-US" sz="3600" dirty="0" smtClean="0"/>
              <a:t>But how</a:t>
            </a:r>
            <a:r>
              <a:rPr lang="en-US" dirty="0" smtClean="0"/>
              <a:t> do I get this beautiful stock photography model to actually change? </a:t>
            </a:r>
            <a:endParaRPr lang="en-US" dirty="0"/>
          </a:p>
        </p:txBody>
      </p:sp>
      <p:sp>
        <p:nvSpPr>
          <p:cNvPr id="3" name="Footer Placeholder 2">
            <a:extLst>
              <a:ext uri="{FF2B5EF4-FFF2-40B4-BE49-F238E27FC236}">
                <a16:creationId xmlns:a16="http://schemas.microsoft.com/office/drawing/2014/main" id="{5ABACD58-C3EC-4488-A3DB-D29386D20C75}"/>
              </a:ext>
            </a:extLst>
          </p:cNvPr>
          <p:cNvSpPr>
            <a:spLocks noGrp="1"/>
          </p:cNvSpPr>
          <p:nvPr>
            <p:ph type="ftr" sz="quarter" idx="11"/>
          </p:nvPr>
        </p:nvSpPr>
        <p:spPr>
          <a:xfrm>
            <a:off x="614873" y="6187538"/>
            <a:ext cx="4145970" cy="365125"/>
          </a:xfrm>
        </p:spPr>
        <p:txBody>
          <a:bodyPr/>
          <a:lstStyle/>
          <a:p>
            <a:r>
              <a:rPr lang="en-US" dirty="0" smtClean="0"/>
              <a:t>It helps if you smile and point at the same thing</a:t>
            </a:r>
            <a:endParaRPr lang="en-US" dirty="0"/>
          </a:p>
        </p:txBody>
      </p:sp>
      <p:sp>
        <p:nvSpPr>
          <p:cNvPr id="4" name="Slide Number Placeholder 3">
            <a:extLst>
              <a:ext uri="{FF2B5EF4-FFF2-40B4-BE49-F238E27FC236}">
                <a16:creationId xmlns:a16="http://schemas.microsoft.com/office/drawing/2014/main" id="{DAFF36DD-94F6-49D4-8CCC-8C8BD062C04E}"/>
              </a:ext>
            </a:extLst>
          </p:cNvPr>
          <p:cNvSpPr>
            <a:spLocks noGrp="1"/>
          </p:cNvSpPr>
          <p:nvPr>
            <p:ph type="sldNum" sz="quarter" idx="12"/>
          </p:nvPr>
        </p:nvSpPr>
        <p:spPr/>
        <p:txBody>
          <a:bodyPr/>
          <a:lstStyle/>
          <a:p>
            <a:fld id="{95CBEC59-7FF9-4688-98DF-89832A0C9025}" type="slidenum">
              <a:rPr lang="en-US" smtClean="0"/>
              <a:t>11</a:t>
            </a:fld>
            <a:endParaRPr lang="en-US" dirty="0"/>
          </a:p>
        </p:txBody>
      </p:sp>
      <p:pic>
        <p:nvPicPr>
          <p:cNvPr id="16" name="Picture Placeholder 15" descr="A group of people discuss something">
            <a:extLst>
              <a:ext uri="{FF2B5EF4-FFF2-40B4-BE49-F238E27FC236}">
                <a16:creationId xmlns:a16="http://schemas.microsoft.com/office/drawing/2014/main" id="{2C4DE4C1-E6F3-48EC-A26B-57BBBF59355F}"/>
              </a:ext>
            </a:extLst>
          </p:cNvPr>
          <p:cNvPicPr>
            <a:picLocks noGrp="1" noChangeAspect="1"/>
          </p:cNvPicPr>
          <p:nvPr>
            <p:ph type="pic" sz="quarter" idx="15"/>
          </p:nvPr>
        </p:nvPicPr>
        <p:blipFill>
          <a:blip r:embed="rId3">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6583465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9A437-8B14-44F3-9CD4-350A04C1CA8C}"/>
              </a:ext>
            </a:extLst>
          </p:cNvPr>
          <p:cNvSpPr>
            <a:spLocks noGrp="1"/>
          </p:cNvSpPr>
          <p:nvPr>
            <p:ph type="title"/>
          </p:nvPr>
        </p:nvSpPr>
        <p:spPr>
          <a:xfrm>
            <a:off x="892372" y="-6798"/>
            <a:ext cx="10299089" cy="1136562"/>
          </a:xfrm>
        </p:spPr>
        <p:txBody>
          <a:bodyPr>
            <a:normAutofit/>
          </a:bodyPr>
          <a:lstStyle/>
          <a:p>
            <a:r>
              <a:rPr lang="en-US" sz="3400" dirty="0" smtClean="0"/>
              <a:t>How to make change in tightly coupled systems</a:t>
            </a:r>
            <a:endParaRPr lang="en-US" sz="3400" dirty="0"/>
          </a:p>
        </p:txBody>
      </p:sp>
      <p:sp>
        <p:nvSpPr>
          <p:cNvPr id="3" name="Footer Placeholder 2">
            <a:extLst>
              <a:ext uri="{FF2B5EF4-FFF2-40B4-BE49-F238E27FC236}">
                <a16:creationId xmlns:a16="http://schemas.microsoft.com/office/drawing/2014/main" id="{585E8062-5491-4788-A35F-8BEF6FC48888}"/>
              </a:ext>
            </a:extLst>
          </p:cNvPr>
          <p:cNvSpPr>
            <a:spLocks noGrp="1"/>
          </p:cNvSpPr>
          <p:nvPr>
            <p:ph type="ftr" sz="quarter" idx="11"/>
          </p:nvPr>
        </p:nvSpPr>
        <p:spPr/>
        <p:txBody>
          <a:bodyPr/>
          <a:lstStyle/>
          <a:p>
            <a:r>
              <a:rPr lang="en-US" dirty="0" smtClean="0"/>
              <a:t>He used that Spider-Man meme!</a:t>
            </a:r>
            <a:endParaRPr lang="en-US" dirty="0"/>
          </a:p>
        </p:txBody>
      </p:sp>
      <p:sp>
        <p:nvSpPr>
          <p:cNvPr id="4" name="Slide Number Placeholder 3">
            <a:extLst>
              <a:ext uri="{FF2B5EF4-FFF2-40B4-BE49-F238E27FC236}">
                <a16:creationId xmlns:a16="http://schemas.microsoft.com/office/drawing/2014/main" id="{73488701-5FB3-46AF-AA79-5DFBF04494AD}"/>
              </a:ext>
            </a:extLst>
          </p:cNvPr>
          <p:cNvSpPr>
            <a:spLocks noGrp="1"/>
          </p:cNvSpPr>
          <p:nvPr>
            <p:ph type="sldNum" sz="quarter" idx="12"/>
          </p:nvPr>
        </p:nvSpPr>
        <p:spPr/>
        <p:txBody>
          <a:bodyPr/>
          <a:lstStyle/>
          <a:p>
            <a:fld id="{95CBEC59-7FF9-4688-98DF-89832A0C9025}" type="slidenum">
              <a:rPr lang="en-US" smtClean="0"/>
              <a:t>12</a:t>
            </a:fld>
            <a:endParaRPr lang="en-US" dirty="0"/>
          </a:p>
        </p:txBody>
      </p:sp>
      <p:sp>
        <p:nvSpPr>
          <p:cNvPr id="5" name="Text Placeholder 4">
            <a:extLst>
              <a:ext uri="{FF2B5EF4-FFF2-40B4-BE49-F238E27FC236}">
                <a16:creationId xmlns:a16="http://schemas.microsoft.com/office/drawing/2014/main" id="{A8B52AA4-2DB7-4C7A-99AA-093B615C386A}"/>
              </a:ext>
            </a:extLst>
          </p:cNvPr>
          <p:cNvSpPr>
            <a:spLocks noGrp="1"/>
          </p:cNvSpPr>
          <p:nvPr>
            <p:ph type="body" idx="1"/>
          </p:nvPr>
        </p:nvSpPr>
        <p:spPr>
          <a:xfrm>
            <a:off x="973510" y="1121938"/>
            <a:ext cx="5508641" cy="1958009"/>
          </a:xfrm>
        </p:spPr>
        <p:txBody>
          <a:bodyPr>
            <a:noAutofit/>
          </a:bodyPr>
          <a:lstStyle/>
          <a:p>
            <a:r>
              <a:rPr lang="en-US" sz="2800" dirty="0" smtClean="0"/>
              <a:t>“Don’t live in the problem, </a:t>
            </a:r>
            <a:br>
              <a:rPr lang="en-US" sz="2800" dirty="0" smtClean="0"/>
            </a:br>
            <a:r>
              <a:rPr lang="en-US" sz="2800" dirty="0" smtClean="0"/>
              <a:t>live in the solution”</a:t>
            </a:r>
            <a:br>
              <a:rPr lang="en-US" sz="2800" dirty="0" smtClean="0"/>
            </a:br>
            <a:endParaRPr lang="en-US" sz="900" dirty="0" smtClean="0"/>
          </a:p>
          <a:p>
            <a:r>
              <a:rPr lang="en-US" sz="2800" dirty="0" smtClean="0"/>
              <a:t>Objections to modern techniques </a:t>
            </a:r>
            <a:br>
              <a:rPr lang="en-US" sz="2800" dirty="0" smtClean="0"/>
            </a:br>
            <a:r>
              <a:rPr lang="en-US" sz="2800" dirty="0" smtClean="0"/>
              <a:t>boil down into two camps:</a:t>
            </a:r>
            <a:endParaRPr lang="en-US" sz="2800" dirty="0"/>
          </a:p>
        </p:txBody>
      </p:sp>
      <p:sp>
        <p:nvSpPr>
          <p:cNvPr id="6" name="Content Placeholder 5">
            <a:extLst>
              <a:ext uri="{FF2B5EF4-FFF2-40B4-BE49-F238E27FC236}">
                <a16:creationId xmlns:a16="http://schemas.microsoft.com/office/drawing/2014/main" id="{DC9CBA16-FC20-442F-ADE3-E8D745590243}"/>
              </a:ext>
            </a:extLst>
          </p:cNvPr>
          <p:cNvSpPr>
            <a:spLocks noGrp="1"/>
          </p:cNvSpPr>
          <p:nvPr>
            <p:ph sz="half" idx="2"/>
          </p:nvPr>
        </p:nvSpPr>
        <p:spPr>
          <a:xfrm>
            <a:off x="614873" y="3470868"/>
            <a:ext cx="4894484" cy="2773258"/>
          </a:xfrm>
        </p:spPr>
        <p:txBody>
          <a:bodyPr>
            <a:normAutofit/>
          </a:bodyPr>
          <a:lstStyle/>
          <a:p>
            <a:pPr marL="342900" indent="-342900">
              <a:buFont typeface="Arial" panose="020B0604020202020204" pitchFamily="34" charset="0"/>
              <a:buChar char="•"/>
            </a:pPr>
            <a:r>
              <a:rPr lang="en-US" sz="2400" b="1" dirty="0" smtClean="0"/>
              <a:t>All our metrics are set up to incentivize the wrong thing.</a:t>
            </a:r>
            <a:br>
              <a:rPr lang="en-US" sz="2400" b="1" dirty="0" smtClean="0"/>
            </a:br>
            <a:endParaRPr lang="en-US" sz="2400" b="1" dirty="0" smtClean="0"/>
          </a:p>
          <a:p>
            <a:pPr marL="342900" indent="-342900">
              <a:buFont typeface="Arial" panose="020B0604020202020204" pitchFamily="34" charset="0"/>
              <a:buChar char="•"/>
            </a:pPr>
            <a:r>
              <a:rPr lang="en-US" sz="2400" b="1" dirty="0" smtClean="0"/>
              <a:t>We can’t replace Anti-Pattern 2 with Good Pattern A, because it’s dependent on Anti-Pattern 1.</a:t>
            </a:r>
            <a:endParaRPr lang="en-US" sz="2400" b="1" dirty="0"/>
          </a:p>
        </p:txBody>
      </p:sp>
      <p:sp>
        <p:nvSpPr>
          <p:cNvPr id="9" name="Text Placeholder 8">
            <a:extLst>
              <a:ext uri="{FF2B5EF4-FFF2-40B4-BE49-F238E27FC236}">
                <a16:creationId xmlns:a16="http://schemas.microsoft.com/office/drawing/2014/main" id="{2CC79059-C535-4122-AA80-8D550BB43135}"/>
              </a:ext>
            </a:extLst>
          </p:cNvPr>
          <p:cNvSpPr>
            <a:spLocks noGrp="1"/>
          </p:cNvSpPr>
          <p:nvPr>
            <p:ph type="body" sz="quarter" idx="14"/>
          </p:nvPr>
        </p:nvSpPr>
        <p:spPr/>
        <p:txBody>
          <a:bodyPr/>
          <a:lstStyle/>
          <a:p>
            <a:r>
              <a:rPr lang="en-US" dirty="0" smtClean="0"/>
              <a:t>2022</a:t>
            </a:r>
            <a:endParaRPr lang="en-US" dirty="0"/>
          </a:p>
        </p:txBody>
      </p:sp>
      <p:sp>
        <p:nvSpPr>
          <p:cNvPr id="13" name="Rectangle 12"/>
          <p:cNvSpPr/>
          <p:nvPr/>
        </p:nvSpPr>
        <p:spPr>
          <a:xfrm>
            <a:off x="6341165" y="2328454"/>
            <a:ext cx="643880" cy="58783"/>
          </a:xfrm>
          <a:prstGeom prst="rect">
            <a:avLst/>
          </a:prstGeom>
          <a:solidFill>
            <a:srgbClr val="913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85045" y="1749287"/>
            <a:ext cx="4831091" cy="4438251"/>
          </a:xfrm>
          <a:prstGeom prst="rect">
            <a:avLst/>
          </a:prstGeom>
        </p:spPr>
      </p:pic>
    </p:spTree>
    <p:extLst>
      <p:ext uri="{BB962C8B-B14F-4D97-AF65-F5344CB8AC3E}">
        <p14:creationId xmlns:p14="http://schemas.microsoft.com/office/powerpoint/2010/main" val="34404865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D2EC5-0A20-4D63-B00B-DEB39889DB69}"/>
              </a:ext>
            </a:extLst>
          </p:cNvPr>
          <p:cNvSpPr>
            <a:spLocks noGrp="1"/>
          </p:cNvSpPr>
          <p:nvPr>
            <p:ph type="title"/>
          </p:nvPr>
        </p:nvSpPr>
        <p:spPr>
          <a:xfrm>
            <a:off x="928800" y="1"/>
            <a:ext cx="3932237" cy="2819869"/>
          </a:xfrm>
        </p:spPr>
        <p:txBody>
          <a:bodyPr/>
          <a:lstStyle/>
          <a:p>
            <a:r>
              <a:rPr lang="en-US" dirty="0" smtClean="0"/>
              <a:t>Did I mention you all have to point at the same thing?</a:t>
            </a:r>
            <a:endParaRPr lang="en-US" dirty="0"/>
          </a:p>
        </p:txBody>
      </p:sp>
      <p:sp>
        <p:nvSpPr>
          <p:cNvPr id="4" name="Text Placeholder 3">
            <a:extLst>
              <a:ext uri="{FF2B5EF4-FFF2-40B4-BE49-F238E27FC236}">
                <a16:creationId xmlns:a16="http://schemas.microsoft.com/office/drawing/2014/main" id="{BA4F3DDE-5D3C-40C1-A976-7406EB83A85A}"/>
              </a:ext>
            </a:extLst>
          </p:cNvPr>
          <p:cNvSpPr>
            <a:spLocks noGrp="1"/>
          </p:cNvSpPr>
          <p:nvPr>
            <p:ph type="body" sz="half" idx="2"/>
          </p:nvPr>
        </p:nvSpPr>
        <p:spPr>
          <a:xfrm>
            <a:off x="928800" y="3502785"/>
            <a:ext cx="3932237" cy="2439988"/>
          </a:xfrm>
        </p:spPr>
        <p:txBody>
          <a:bodyPr>
            <a:normAutofit/>
          </a:bodyPr>
          <a:lstStyle/>
          <a:p>
            <a:r>
              <a:rPr lang="en-US" sz="4400" dirty="0" smtClean="0"/>
              <a:t>I wasn’t kidding.</a:t>
            </a:r>
          </a:p>
        </p:txBody>
      </p:sp>
      <p:sp>
        <p:nvSpPr>
          <p:cNvPr id="5" name="Footer Placeholder 4">
            <a:extLst>
              <a:ext uri="{FF2B5EF4-FFF2-40B4-BE49-F238E27FC236}">
                <a16:creationId xmlns:a16="http://schemas.microsoft.com/office/drawing/2014/main" id="{3ACAEA0E-0AD2-4431-A4BB-BA6FE0FB9361}"/>
              </a:ext>
            </a:extLst>
          </p:cNvPr>
          <p:cNvSpPr>
            <a:spLocks noGrp="1"/>
          </p:cNvSpPr>
          <p:nvPr>
            <p:ph type="ftr" sz="quarter" idx="11"/>
          </p:nvPr>
        </p:nvSpPr>
        <p:spPr/>
        <p:txBody>
          <a:bodyPr/>
          <a:lstStyle/>
          <a:p>
            <a:r>
              <a:rPr lang="en-US" dirty="0"/>
              <a:t>I love her hair so much.</a:t>
            </a:r>
          </a:p>
        </p:txBody>
      </p:sp>
      <p:sp>
        <p:nvSpPr>
          <p:cNvPr id="6" name="Slide Number Placeholder 5">
            <a:extLst>
              <a:ext uri="{FF2B5EF4-FFF2-40B4-BE49-F238E27FC236}">
                <a16:creationId xmlns:a16="http://schemas.microsoft.com/office/drawing/2014/main" id="{CFFA8F80-4A21-4C24-8E8C-2EF0B85E8130}"/>
              </a:ext>
            </a:extLst>
          </p:cNvPr>
          <p:cNvSpPr>
            <a:spLocks noGrp="1"/>
          </p:cNvSpPr>
          <p:nvPr>
            <p:ph type="sldNum" sz="quarter" idx="12"/>
          </p:nvPr>
        </p:nvSpPr>
        <p:spPr/>
        <p:txBody>
          <a:bodyPr/>
          <a:lstStyle/>
          <a:p>
            <a:fld id="{95CBEC59-7FF9-4688-98DF-89832A0C9025}" type="slidenum">
              <a:rPr lang="en-US" smtClean="0"/>
              <a:t>13</a:t>
            </a:fld>
            <a:endParaRPr lang="en-US" dirty="0"/>
          </a:p>
        </p:txBody>
      </p:sp>
      <p:sp>
        <p:nvSpPr>
          <p:cNvPr id="7" name="Text Placeholder 6">
            <a:extLst>
              <a:ext uri="{FF2B5EF4-FFF2-40B4-BE49-F238E27FC236}">
                <a16:creationId xmlns:a16="http://schemas.microsoft.com/office/drawing/2014/main" id="{E18E7856-1972-4633-98B1-7926DA31AF8F}"/>
              </a:ext>
            </a:extLst>
          </p:cNvPr>
          <p:cNvSpPr>
            <a:spLocks noGrp="1"/>
          </p:cNvSpPr>
          <p:nvPr>
            <p:ph type="body" sz="quarter" idx="14"/>
          </p:nvPr>
        </p:nvSpPr>
        <p:spPr/>
        <p:txBody>
          <a:bodyPr>
            <a:normAutofit/>
          </a:bodyPr>
          <a:lstStyle/>
          <a:p>
            <a:r>
              <a:rPr lang="en-US" dirty="0" smtClean="0"/>
              <a:t>2022</a:t>
            </a:r>
            <a:endParaRPr lang="en-US" dirty="0"/>
          </a:p>
        </p:txBody>
      </p:sp>
      <p:pic>
        <p:nvPicPr>
          <p:cNvPr id="13" name="Picture Placeholder 12" descr="A group of people discuss something">
            <a:extLst>
              <a:ext uri="{FF2B5EF4-FFF2-40B4-BE49-F238E27FC236}">
                <a16:creationId xmlns:a16="http://schemas.microsoft.com/office/drawing/2014/main" id="{594ACC6B-B2AA-4E37-97D4-0F8CC4C84626}"/>
              </a:ext>
            </a:extLst>
          </p:cNvPr>
          <p:cNvPicPr>
            <a:picLocks noGrp="1" noChangeAspect="1"/>
          </p:cNvPicPr>
          <p:nvPr>
            <p:ph type="pic" idx="1"/>
          </p:nvPr>
        </p:nvPicPr>
        <p:blipFill>
          <a:blip r:embed="rId3">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1987736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D0104A1-25DB-4A49-B257-40CF6B30A4BF}"/>
              </a:ext>
            </a:extLst>
          </p:cNvPr>
          <p:cNvSpPr>
            <a:spLocks noGrp="1"/>
          </p:cNvSpPr>
          <p:nvPr>
            <p:ph type="ftr" sz="quarter" idx="11"/>
          </p:nvPr>
        </p:nvSpPr>
        <p:spPr/>
        <p:txBody>
          <a:bodyPr/>
          <a:lstStyle/>
          <a:p>
            <a:r>
              <a:rPr lang="en-US" dirty="0" smtClean="0">
                <a:latin typeface="+mj-lt"/>
              </a:rPr>
              <a:t>Done using Miro</a:t>
            </a:r>
            <a:endParaRPr lang="en-US" dirty="0">
              <a:latin typeface="+mj-lt"/>
            </a:endParaRPr>
          </a:p>
        </p:txBody>
      </p:sp>
      <p:sp>
        <p:nvSpPr>
          <p:cNvPr id="29" name="Text Placeholder 28">
            <a:extLst>
              <a:ext uri="{FF2B5EF4-FFF2-40B4-BE49-F238E27FC236}">
                <a16:creationId xmlns:a16="http://schemas.microsoft.com/office/drawing/2014/main" id="{5BD9075D-1F42-4726-8EC6-EE8B416392BD}"/>
              </a:ext>
            </a:extLst>
          </p:cNvPr>
          <p:cNvSpPr>
            <a:spLocks noGrp="1"/>
          </p:cNvSpPr>
          <p:nvPr>
            <p:ph type="body" sz="quarter" idx="14"/>
          </p:nvPr>
        </p:nvSpPr>
        <p:spPr/>
        <p:txBody>
          <a:bodyPr/>
          <a:lstStyle/>
          <a:p>
            <a:r>
              <a:rPr lang="en-US" dirty="0" smtClean="0">
                <a:latin typeface="+mj-lt"/>
              </a:rPr>
              <a:t>2022</a:t>
            </a:r>
            <a:endParaRPr lang="en-US" dirty="0">
              <a:latin typeface="+mj-lt"/>
            </a:endParaRPr>
          </a:p>
        </p:txBody>
      </p:sp>
      <p:sp>
        <p:nvSpPr>
          <p:cNvPr id="20" name="Rectangle 19"/>
          <p:cNvSpPr/>
          <p:nvPr/>
        </p:nvSpPr>
        <p:spPr>
          <a:xfrm>
            <a:off x="684590" y="0"/>
            <a:ext cx="87086" cy="1166226"/>
          </a:xfrm>
          <a:prstGeom prst="rect">
            <a:avLst/>
          </a:prstGeom>
          <a:solidFill>
            <a:srgbClr val="AF1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01190" y="735144"/>
            <a:ext cx="7364033" cy="5961359"/>
          </a:xfrm>
          <a:prstGeom prst="rect">
            <a:avLst/>
          </a:prstGeom>
        </p:spPr>
      </p:pic>
      <p:sp>
        <p:nvSpPr>
          <p:cNvPr id="2" name="Title 1">
            <a:extLst>
              <a:ext uri="{FF2B5EF4-FFF2-40B4-BE49-F238E27FC236}">
                <a16:creationId xmlns:a16="http://schemas.microsoft.com/office/drawing/2014/main" id="{2FDCD96C-ADDF-4D9F-B790-CF6E3E55A9DB}"/>
              </a:ext>
            </a:extLst>
          </p:cNvPr>
          <p:cNvSpPr>
            <a:spLocks noGrp="1"/>
          </p:cNvSpPr>
          <p:nvPr>
            <p:ph type="title"/>
          </p:nvPr>
        </p:nvSpPr>
        <p:spPr>
          <a:xfrm>
            <a:off x="95250" y="0"/>
            <a:ext cx="10073817" cy="658944"/>
          </a:xfrm>
        </p:spPr>
        <p:txBody>
          <a:bodyPr/>
          <a:lstStyle/>
          <a:p>
            <a:r>
              <a:rPr lang="en-US" sz="3600" dirty="0" smtClean="0"/>
              <a:t>Another great exercise.</a:t>
            </a:r>
            <a:endParaRPr lang="en-US" sz="3600" b="0" dirty="0"/>
          </a:p>
        </p:txBody>
      </p:sp>
    </p:spTree>
    <p:extLst>
      <p:ext uri="{BB962C8B-B14F-4D97-AF65-F5344CB8AC3E}">
        <p14:creationId xmlns:p14="http://schemas.microsoft.com/office/powerpoint/2010/main" val="2282334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D0104A1-25DB-4A49-B257-40CF6B30A4BF}"/>
              </a:ext>
            </a:extLst>
          </p:cNvPr>
          <p:cNvSpPr>
            <a:spLocks noGrp="1"/>
          </p:cNvSpPr>
          <p:nvPr>
            <p:ph type="ftr" sz="quarter" idx="11"/>
          </p:nvPr>
        </p:nvSpPr>
        <p:spPr/>
        <p:txBody>
          <a:bodyPr/>
          <a:lstStyle/>
          <a:p>
            <a:r>
              <a:rPr lang="en-US" dirty="0" smtClean="0">
                <a:latin typeface="+mj-lt"/>
              </a:rPr>
              <a:t>It is known</a:t>
            </a:r>
            <a:endParaRPr lang="en-US" dirty="0">
              <a:latin typeface="+mj-lt"/>
            </a:endParaRPr>
          </a:p>
        </p:txBody>
      </p:sp>
      <p:sp>
        <p:nvSpPr>
          <p:cNvPr id="29" name="Text Placeholder 28">
            <a:extLst>
              <a:ext uri="{FF2B5EF4-FFF2-40B4-BE49-F238E27FC236}">
                <a16:creationId xmlns:a16="http://schemas.microsoft.com/office/drawing/2014/main" id="{5BD9075D-1F42-4726-8EC6-EE8B416392BD}"/>
              </a:ext>
            </a:extLst>
          </p:cNvPr>
          <p:cNvSpPr>
            <a:spLocks noGrp="1"/>
          </p:cNvSpPr>
          <p:nvPr>
            <p:ph type="body" sz="quarter" idx="14"/>
          </p:nvPr>
        </p:nvSpPr>
        <p:spPr/>
        <p:txBody>
          <a:bodyPr/>
          <a:lstStyle/>
          <a:p>
            <a:r>
              <a:rPr lang="en-US" dirty="0" smtClean="0">
                <a:latin typeface="+mj-lt"/>
              </a:rPr>
              <a:t>2022</a:t>
            </a:r>
            <a:endParaRPr lang="en-US" dirty="0">
              <a:latin typeface="+mj-lt"/>
            </a:endParaRPr>
          </a:p>
        </p:txBody>
      </p:sp>
      <p:sp>
        <p:nvSpPr>
          <p:cNvPr id="20" name="Rectangle 19"/>
          <p:cNvSpPr/>
          <p:nvPr/>
        </p:nvSpPr>
        <p:spPr>
          <a:xfrm>
            <a:off x="684590" y="0"/>
            <a:ext cx="87086" cy="1166226"/>
          </a:xfrm>
          <a:prstGeom prst="rect">
            <a:avLst/>
          </a:prstGeom>
          <a:solidFill>
            <a:srgbClr val="AF1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 name="Title 1">
            <a:extLst>
              <a:ext uri="{FF2B5EF4-FFF2-40B4-BE49-F238E27FC236}">
                <a16:creationId xmlns:a16="http://schemas.microsoft.com/office/drawing/2014/main" id="{2FDCD96C-ADDF-4D9F-B790-CF6E3E55A9DB}"/>
              </a:ext>
            </a:extLst>
          </p:cNvPr>
          <p:cNvSpPr>
            <a:spLocks noGrp="1"/>
          </p:cNvSpPr>
          <p:nvPr>
            <p:ph type="title"/>
          </p:nvPr>
        </p:nvSpPr>
        <p:spPr>
          <a:xfrm>
            <a:off x="257175" y="0"/>
            <a:ext cx="9911892" cy="1166226"/>
          </a:xfrm>
        </p:spPr>
        <p:txBody>
          <a:bodyPr anchor="ctr"/>
          <a:lstStyle/>
          <a:p>
            <a:r>
              <a:rPr lang="en-US" sz="3600" dirty="0" smtClean="0"/>
              <a:t>Winter is Coming.</a:t>
            </a:r>
            <a:endParaRPr lang="en-US" sz="3600" b="0" dirty="0"/>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95499" y="1200970"/>
            <a:ext cx="9315451" cy="5351694"/>
          </a:xfrm>
          <a:prstGeom prst="rect">
            <a:avLst/>
          </a:prstGeom>
        </p:spPr>
      </p:pic>
    </p:spTree>
    <p:extLst>
      <p:ext uri="{BB962C8B-B14F-4D97-AF65-F5344CB8AC3E}">
        <p14:creationId xmlns:p14="http://schemas.microsoft.com/office/powerpoint/2010/main" val="16760901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D0104A1-25DB-4A49-B257-40CF6B30A4BF}"/>
              </a:ext>
            </a:extLst>
          </p:cNvPr>
          <p:cNvSpPr>
            <a:spLocks noGrp="1"/>
          </p:cNvSpPr>
          <p:nvPr>
            <p:ph type="ftr" sz="quarter" idx="11"/>
          </p:nvPr>
        </p:nvSpPr>
        <p:spPr/>
        <p:txBody>
          <a:bodyPr/>
          <a:lstStyle/>
          <a:p>
            <a:r>
              <a:rPr lang="en-US" dirty="0" smtClean="0">
                <a:latin typeface="+mj-lt"/>
              </a:rPr>
              <a:t>It is known</a:t>
            </a:r>
            <a:endParaRPr lang="en-US" dirty="0">
              <a:latin typeface="+mj-lt"/>
            </a:endParaRPr>
          </a:p>
        </p:txBody>
      </p:sp>
      <p:sp>
        <p:nvSpPr>
          <p:cNvPr id="29" name="Text Placeholder 28">
            <a:extLst>
              <a:ext uri="{FF2B5EF4-FFF2-40B4-BE49-F238E27FC236}">
                <a16:creationId xmlns:a16="http://schemas.microsoft.com/office/drawing/2014/main" id="{5BD9075D-1F42-4726-8EC6-EE8B416392BD}"/>
              </a:ext>
            </a:extLst>
          </p:cNvPr>
          <p:cNvSpPr>
            <a:spLocks noGrp="1"/>
          </p:cNvSpPr>
          <p:nvPr>
            <p:ph type="body" sz="quarter" idx="14"/>
          </p:nvPr>
        </p:nvSpPr>
        <p:spPr/>
        <p:txBody>
          <a:bodyPr/>
          <a:lstStyle/>
          <a:p>
            <a:r>
              <a:rPr lang="en-US" dirty="0" smtClean="0">
                <a:latin typeface="+mj-lt"/>
              </a:rPr>
              <a:t>2022</a:t>
            </a:r>
            <a:endParaRPr lang="en-US" dirty="0">
              <a:latin typeface="+mj-lt"/>
            </a:endParaRPr>
          </a:p>
        </p:txBody>
      </p:sp>
      <p:sp>
        <p:nvSpPr>
          <p:cNvPr id="20" name="Rectangle 19"/>
          <p:cNvSpPr/>
          <p:nvPr/>
        </p:nvSpPr>
        <p:spPr>
          <a:xfrm>
            <a:off x="684590" y="0"/>
            <a:ext cx="87086" cy="1166226"/>
          </a:xfrm>
          <a:prstGeom prst="rect">
            <a:avLst/>
          </a:prstGeom>
          <a:solidFill>
            <a:srgbClr val="AF1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 name="Title 1">
            <a:extLst>
              <a:ext uri="{FF2B5EF4-FFF2-40B4-BE49-F238E27FC236}">
                <a16:creationId xmlns:a16="http://schemas.microsoft.com/office/drawing/2014/main" id="{2FDCD96C-ADDF-4D9F-B790-CF6E3E55A9DB}"/>
              </a:ext>
            </a:extLst>
          </p:cNvPr>
          <p:cNvSpPr>
            <a:spLocks noGrp="1"/>
          </p:cNvSpPr>
          <p:nvPr>
            <p:ph type="title"/>
          </p:nvPr>
        </p:nvSpPr>
        <p:spPr>
          <a:xfrm>
            <a:off x="257175" y="0"/>
            <a:ext cx="9911892" cy="1166226"/>
          </a:xfrm>
        </p:spPr>
        <p:txBody>
          <a:bodyPr anchor="ctr"/>
          <a:lstStyle/>
          <a:p>
            <a:r>
              <a:rPr lang="en-US" sz="3600" dirty="0" smtClean="0"/>
              <a:t>People really win on M</a:t>
            </a:r>
            <a:r>
              <a:rPr lang="en-US" sz="2400" dirty="0" smtClean="0"/>
              <a:t>TV</a:t>
            </a:r>
            <a:r>
              <a:rPr lang="en-US" sz="3600" dirty="0" smtClean="0"/>
              <a:t>.</a:t>
            </a:r>
            <a:endParaRPr lang="en-US" sz="3600" b="0" dirty="0"/>
          </a:p>
        </p:txBody>
      </p:sp>
      <p:grpSp>
        <p:nvGrpSpPr>
          <p:cNvPr id="3" name="Group 2"/>
          <p:cNvGrpSpPr/>
          <p:nvPr/>
        </p:nvGrpSpPr>
        <p:grpSpPr>
          <a:xfrm>
            <a:off x="1951726" y="1185276"/>
            <a:ext cx="9561423" cy="5353293"/>
            <a:chOff x="582251" y="351482"/>
            <a:chExt cx="11016623" cy="6168037"/>
          </a:xfrm>
        </p:grpSpPr>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2251" y="351482"/>
              <a:ext cx="11016623" cy="6168037"/>
            </a:xfrm>
            <a:prstGeom prst="rect">
              <a:avLst/>
            </a:prstGeom>
          </p:spPr>
        </p:pic>
        <p:sp>
          <p:nvSpPr>
            <p:cNvPr id="9" name="Rectangle 8"/>
            <p:cNvSpPr/>
            <p:nvPr/>
          </p:nvSpPr>
          <p:spPr>
            <a:xfrm>
              <a:off x="686874" y="480811"/>
              <a:ext cx="1476777" cy="1717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10" name="Rectangle 9"/>
            <p:cNvSpPr/>
            <p:nvPr/>
          </p:nvSpPr>
          <p:spPr>
            <a:xfrm>
              <a:off x="2384023" y="6247685"/>
              <a:ext cx="329127" cy="1488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11" name="Rectangle 10"/>
            <p:cNvSpPr/>
            <p:nvPr/>
          </p:nvSpPr>
          <p:spPr>
            <a:xfrm>
              <a:off x="3572437" y="6247683"/>
              <a:ext cx="329127" cy="1488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12" name="Rectangle 11"/>
            <p:cNvSpPr/>
            <p:nvPr/>
          </p:nvSpPr>
          <p:spPr>
            <a:xfrm>
              <a:off x="4668573" y="6247682"/>
              <a:ext cx="329127" cy="1488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13" name="Rectangle 12"/>
            <p:cNvSpPr/>
            <p:nvPr/>
          </p:nvSpPr>
          <p:spPr>
            <a:xfrm>
              <a:off x="5849174" y="6247681"/>
              <a:ext cx="329127" cy="1488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14" name="Rectangle 13"/>
            <p:cNvSpPr/>
            <p:nvPr/>
          </p:nvSpPr>
          <p:spPr>
            <a:xfrm>
              <a:off x="7029775" y="6247679"/>
              <a:ext cx="329127" cy="1488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15" name="Rectangle 14"/>
            <p:cNvSpPr/>
            <p:nvPr/>
          </p:nvSpPr>
          <p:spPr>
            <a:xfrm>
              <a:off x="8156658" y="6241902"/>
              <a:ext cx="329127" cy="1488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16" name="Rectangle 15"/>
            <p:cNvSpPr/>
            <p:nvPr/>
          </p:nvSpPr>
          <p:spPr>
            <a:xfrm>
              <a:off x="9306513" y="6241902"/>
              <a:ext cx="329127" cy="1488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17" name="Rectangle 16"/>
            <p:cNvSpPr/>
            <p:nvPr/>
          </p:nvSpPr>
          <p:spPr>
            <a:xfrm>
              <a:off x="10476323" y="6241902"/>
              <a:ext cx="329127" cy="1488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18" name="Left Brace 17"/>
            <p:cNvSpPr/>
            <p:nvPr/>
          </p:nvSpPr>
          <p:spPr>
            <a:xfrm rot="5400000">
              <a:off x="7024093" y="1533906"/>
              <a:ext cx="255985" cy="2605828"/>
            </a:xfrm>
            <a:prstGeom prst="leftBrace">
              <a:avLst>
                <a:gd name="adj1" fmla="val 64365"/>
                <a:gd name="adj2" fmla="val 50000"/>
              </a:avLst>
            </a:prstGeom>
            <a:ln w="2857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latin typeface="+mj-lt"/>
              </a:endParaRPr>
            </a:p>
          </p:txBody>
        </p:sp>
        <p:sp>
          <p:nvSpPr>
            <p:cNvPr id="19" name="Rectangle 18"/>
            <p:cNvSpPr/>
            <p:nvPr/>
          </p:nvSpPr>
          <p:spPr>
            <a:xfrm>
              <a:off x="686875" y="2779953"/>
              <a:ext cx="240405" cy="12811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grpSp>
    </p:spTree>
    <p:extLst>
      <p:ext uri="{BB962C8B-B14F-4D97-AF65-F5344CB8AC3E}">
        <p14:creationId xmlns:p14="http://schemas.microsoft.com/office/powerpoint/2010/main" val="20231791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733550"/>
            <a:ext cx="12192000" cy="3686175"/>
          </a:xfrm>
          <a:prstGeom prst="rect">
            <a:avLst/>
          </a:prstGeom>
          <a:gradFill flip="none" rotWithShape="1">
            <a:gsLst>
              <a:gs pos="50000">
                <a:schemeClr val="bg1"/>
              </a:gs>
              <a:gs pos="0">
                <a:schemeClr val="bg1">
                  <a:lumMod val="95000"/>
                </a:schemeClr>
              </a:gs>
              <a:gs pos="10000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 name="Footer Placeholder 3">
            <a:extLst>
              <a:ext uri="{FF2B5EF4-FFF2-40B4-BE49-F238E27FC236}">
                <a16:creationId xmlns:a16="http://schemas.microsoft.com/office/drawing/2014/main" id="{4D0104A1-25DB-4A49-B257-40CF6B30A4BF}"/>
              </a:ext>
            </a:extLst>
          </p:cNvPr>
          <p:cNvSpPr>
            <a:spLocks noGrp="1"/>
          </p:cNvSpPr>
          <p:nvPr>
            <p:ph type="ftr" sz="quarter" idx="11"/>
          </p:nvPr>
        </p:nvSpPr>
        <p:spPr/>
        <p:txBody>
          <a:bodyPr/>
          <a:lstStyle/>
          <a:p>
            <a:r>
              <a:rPr lang="en-US" dirty="0">
                <a:latin typeface="+mj-lt"/>
              </a:rPr>
              <a:t>Yes, you read that right.</a:t>
            </a:r>
          </a:p>
        </p:txBody>
      </p:sp>
      <p:sp>
        <p:nvSpPr>
          <p:cNvPr id="29" name="Text Placeholder 28">
            <a:extLst>
              <a:ext uri="{FF2B5EF4-FFF2-40B4-BE49-F238E27FC236}">
                <a16:creationId xmlns:a16="http://schemas.microsoft.com/office/drawing/2014/main" id="{5BD9075D-1F42-4726-8EC6-EE8B416392BD}"/>
              </a:ext>
            </a:extLst>
          </p:cNvPr>
          <p:cNvSpPr>
            <a:spLocks noGrp="1"/>
          </p:cNvSpPr>
          <p:nvPr>
            <p:ph type="body" sz="quarter" idx="14"/>
          </p:nvPr>
        </p:nvSpPr>
        <p:spPr/>
        <p:txBody>
          <a:bodyPr/>
          <a:lstStyle/>
          <a:p>
            <a:r>
              <a:rPr lang="en-US" dirty="0" smtClean="0">
                <a:latin typeface="+mj-lt"/>
              </a:rPr>
              <a:t>2022</a:t>
            </a:r>
            <a:endParaRPr lang="en-US" dirty="0">
              <a:latin typeface="+mj-lt"/>
            </a:endParaRPr>
          </a:p>
        </p:txBody>
      </p:sp>
      <p:sp>
        <p:nvSpPr>
          <p:cNvPr id="20" name="Rectangle 19"/>
          <p:cNvSpPr/>
          <p:nvPr/>
        </p:nvSpPr>
        <p:spPr>
          <a:xfrm>
            <a:off x="684590" y="0"/>
            <a:ext cx="87086" cy="1166226"/>
          </a:xfrm>
          <a:prstGeom prst="rect">
            <a:avLst/>
          </a:prstGeom>
          <a:solidFill>
            <a:srgbClr val="AF1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 name="Title 1">
            <a:extLst>
              <a:ext uri="{FF2B5EF4-FFF2-40B4-BE49-F238E27FC236}">
                <a16:creationId xmlns:a16="http://schemas.microsoft.com/office/drawing/2014/main" id="{2FDCD96C-ADDF-4D9F-B790-CF6E3E55A9DB}"/>
              </a:ext>
            </a:extLst>
          </p:cNvPr>
          <p:cNvSpPr>
            <a:spLocks noGrp="1"/>
          </p:cNvSpPr>
          <p:nvPr>
            <p:ph type="title"/>
          </p:nvPr>
        </p:nvSpPr>
        <p:spPr>
          <a:xfrm>
            <a:off x="257175" y="0"/>
            <a:ext cx="9911892" cy="1733550"/>
          </a:xfrm>
        </p:spPr>
        <p:txBody>
          <a:bodyPr anchor="ctr"/>
          <a:lstStyle/>
          <a:p>
            <a:r>
              <a:rPr lang="en-US" sz="5400" dirty="0" smtClean="0"/>
              <a:t>1600%</a:t>
            </a:r>
            <a:endParaRPr lang="en-US" sz="5400" b="0" dirty="0"/>
          </a:p>
        </p:txBody>
      </p:sp>
      <p:grpSp>
        <p:nvGrpSpPr>
          <p:cNvPr id="34" name="Group 33"/>
          <p:cNvGrpSpPr/>
          <p:nvPr/>
        </p:nvGrpSpPr>
        <p:grpSpPr>
          <a:xfrm>
            <a:off x="76099" y="2143907"/>
            <a:ext cx="11618256" cy="2951968"/>
            <a:chOff x="112513" y="1981745"/>
            <a:chExt cx="11878151" cy="3018003"/>
          </a:xfrm>
        </p:grpSpPr>
        <p:pic>
          <p:nvPicPr>
            <p:cNvPr id="35" name="Picture 3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78920" y="2165321"/>
              <a:ext cx="5062523" cy="2834427"/>
            </a:xfrm>
            <a:prstGeom prst="rect">
              <a:avLst/>
            </a:prstGeom>
            <a:ln>
              <a:noFill/>
            </a:ln>
          </p:spPr>
        </p:pic>
        <p:grpSp>
          <p:nvGrpSpPr>
            <p:cNvPr id="36" name="Group 35"/>
            <p:cNvGrpSpPr/>
            <p:nvPr/>
          </p:nvGrpSpPr>
          <p:grpSpPr>
            <a:xfrm>
              <a:off x="6229621" y="2231626"/>
              <a:ext cx="4649839" cy="2718468"/>
              <a:chOff x="4672215" y="1673719"/>
              <a:chExt cx="3487379" cy="2038851"/>
            </a:xfrm>
          </p:grpSpPr>
          <p:sp>
            <p:nvSpPr>
              <p:cNvPr id="45" name="Rectangle 44"/>
              <p:cNvSpPr/>
              <p:nvPr/>
            </p:nvSpPr>
            <p:spPr>
              <a:xfrm>
                <a:off x="4672215" y="1673719"/>
                <a:ext cx="508973" cy="591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46" name="Rectangle 45"/>
              <p:cNvSpPr/>
              <p:nvPr/>
            </p:nvSpPr>
            <p:spPr>
              <a:xfrm>
                <a:off x="5257140" y="3661278"/>
                <a:ext cx="113434" cy="512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47" name="Rectangle 46"/>
              <p:cNvSpPr/>
              <p:nvPr/>
            </p:nvSpPr>
            <p:spPr>
              <a:xfrm>
                <a:off x="5666728" y="3661277"/>
                <a:ext cx="113434" cy="512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48" name="Rectangle 47"/>
              <p:cNvSpPr/>
              <p:nvPr/>
            </p:nvSpPr>
            <p:spPr>
              <a:xfrm>
                <a:off x="6044512" y="3661277"/>
                <a:ext cx="113434" cy="512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49" name="Rectangle 48"/>
              <p:cNvSpPr/>
              <p:nvPr/>
            </p:nvSpPr>
            <p:spPr>
              <a:xfrm>
                <a:off x="6451408" y="3661276"/>
                <a:ext cx="113434" cy="512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50" name="Rectangle 49"/>
              <p:cNvSpPr/>
              <p:nvPr/>
            </p:nvSpPr>
            <p:spPr>
              <a:xfrm>
                <a:off x="6858304" y="3661276"/>
                <a:ext cx="113434" cy="512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51" name="Rectangle 50"/>
              <p:cNvSpPr/>
              <p:nvPr/>
            </p:nvSpPr>
            <p:spPr>
              <a:xfrm>
                <a:off x="7246685" y="3659285"/>
                <a:ext cx="113434" cy="512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52" name="Rectangle 51"/>
              <p:cNvSpPr/>
              <p:nvPr/>
            </p:nvSpPr>
            <p:spPr>
              <a:xfrm>
                <a:off x="7642984" y="3659285"/>
                <a:ext cx="113434" cy="512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53" name="Rectangle 52"/>
              <p:cNvSpPr/>
              <p:nvPr/>
            </p:nvSpPr>
            <p:spPr>
              <a:xfrm>
                <a:off x="8046160" y="3659285"/>
                <a:ext cx="113434" cy="512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54" name="Rectangle 53"/>
              <p:cNvSpPr/>
              <p:nvPr/>
            </p:nvSpPr>
            <p:spPr>
              <a:xfrm>
                <a:off x="4672216" y="2466120"/>
                <a:ext cx="82856" cy="4415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grpSp>
        <p:cxnSp>
          <p:nvCxnSpPr>
            <p:cNvPr id="37" name="Straight Connector 36"/>
            <p:cNvCxnSpPr>
              <a:cxnSpLocks noChangeAspect="1"/>
            </p:cNvCxnSpPr>
            <p:nvPr/>
          </p:nvCxnSpPr>
          <p:spPr>
            <a:xfrm>
              <a:off x="11257108" y="4832044"/>
              <a:ext cx="732083"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cxnSpLocks noChangeAspect="1"/>
            </p:cNvCxnSpPr>
            <p:nvPr/>
          </p:nvCxnSpPr>
          <p:spPr>
            <a:xfrm>
              <a:off x="112513" y="4839703"/>
              <a:ext cx="6387017"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V="1">
              <a:off x="11292145" y="2797909"/>
              <a:ext cx="697047" cy="490252"/>
            </a:xfrm>
            <a:prstGeom prst="straightConnector1">
              <a:avLst/>
            </a:prstGeom>
            <a:ln w="76200" cap="rnd">
              <a:solidFill>
                <a:srgbClr val="B9264F"/>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cxnSpLocks noChangeAspect="1"/>
            </p:cNvCxnSpPr>
            <p:nvPr/>
          </p:nvCxnSpPr>
          <p:spPr>
            <a:xfrm>
              <a:off x="11990664" y="2165322"/>
              <a:ext cx="0" cy="2674381"/>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V="1">
              <a:off x="11292143" y="1981745"/>
              <a:ext cx="697048" cy="593915"/>
            </a:xfrm>
            <a:prstGeom prst="straightConnector1">
              <a:avLst/>
            </a:prstGeom>
            <a:ln w="76200" cap="rnd">
              <a:solidFill>
                <a:srgbClr val="FF800D"/>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191247" y="4637060"/>
              <a:ext cx="6366933" cy="0"/>
            </a:xfrm>
            <a:prstGeom prst="straightConnector1">
              <a:avLst/>
            </a:prstGeom>
            <a:ln w="38100" cap="rnd">
              <a:solidFill>
                <a:srgbClr val="FF800D"/>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191247" y="4745699"/>
              <a:ext cx="6308283" cy="0"/>
            </a:xfrm>
            <a:prstGeom prst="straightConnector1">
              <a:avLst/>
            </a:prstGeom>
            <a:ln w="38100" cap="rnd">
              <a:solidFill>
                <a:srgbClr val="23819C"/>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44" name="Left Brace 43"/>
            <p:cNvSpPr/>
            <p:nvPr/>
          </p:nvSpPr>
          <p:spPr>
            <a:xfrm rot="5400000">
              <a:off x="9079891" y="2978619"/>
              <a:ext cx="194565" cy="1150595"/>
            </a:xfrm>
            <a:prstGeom prst="leftBrace">
              <a:avLst>
                <a:gd name="adj1" fmla="val 64365"/>
                <a:gd name="adj2" fmla="val 50000"/>
              </a:avLst>
            </a:prstGeom>
            <a:ln w="2857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latin typeface="+mj-lt"/>
              </a:endParaRPr>
            </a:p>
          </p:txBody>
        </p:sp>
      </p:grpSp>
    </p:spTree>
    <p:extLst>
      <p:ext uri="{BB962C8B-B14F-4D97-AF65-F5344CB8AC3E}">
        <p14:creationId xmlns:p14="http://schemas.microsoft.com/office/powerpoint/2010/main" val="38482088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28">
            <a:extLst>
              <a:ext uri="{FF2B5EF4-FFF2-40B4-BE49-F238E27FC236}">
                <a16:creationId xmlns:a16="http://schemas.microsoft.com/office/drawing/2014/main" id="{5BD9075D-1F42-4726-8EC6-EE8B416392BD}"/>
              </a:ext>
            </a:extLst>
          </p:cNvPr>
          <p:cNvSpPr>
            <a:spLocks noGrp="1"/>
          </p:cNvSpPr>
          <p:nvPr>
            <p:ph type="body" sz="quarter" idx="14"/>
          </p:nvPr>
        </p:nvSpPr>
        <p:spPr/>
        <p:txBody>
          <a:bodyPr/>
          <a:lstStyle/>
          <a:p>
            <a:r>
              <a:rPr lang="en-US" dirty="0" smtClean="0"/>
              <a:t>2022</a:t>
            </a:r>
            <a:endParaRPr lang="en-US" dirty="0"/>
          </a:p>
        </p:txBody>
      </p:sp>
      <p:sp>
        <p:nvSpPr>
          <p:cNvPr id="20" name="Rectangle 19"/>
          <p:cNvSpPr/>
          <p:nvPr/>
        </p:nvSpPr>
        <p:spPr>
          <a:xfrm>
            <a:off x="684590" y="0"/>
            <a:ext cx="87086" cy="1166226"/>
          </a:xfrm>
          <a:prstGeom prst="rect">
            <a:avLst/>
          </a:prstGeom>
          <a:solidFill>
            <a:srgbClr val="AF1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07087" y="0"/>
            <a:ext cx="10484913" cy="6861714"/>
          </a:xfrm>
          <a:prstGeom prst="rect">
            <a:avLst/>
          </a:prstGeom>
        </p:spPr>
      </p:pic>
      <p:sp>
        <p:nvSpPr>
          <p:cNvPr id="2" name="Title 1">
            <a:extLst>
              <a:ext uri="{FF2B5EF4-FFF2-40B4-BE49-F238E27FC236}">
                <a16:creationId xmlns:a16="http://schemas.microsoft.com/office/drawing/2014/main" id="{2FDCD96C-ADDF-4D9F-B790-CF6E3E55A9DB}"/>
              </a:ext>
            </a:extLst>
          </p:cNvPr>
          <p:cNvSpPr>
            <a:spLocks noGrp="1"/>
          </p:cNvSpPr>
          <p:nvPr>
            <p:ph type="title"/>
          </p:nvPr>
        </p:nvSpPr>
        <p:spPr>
          <a:xfrm>
            <a:off x="1846729" y="-1"/>
            <a:ext cx="6472518" cy="3012142"/>
          </a:xfrm>
        </p:spPr>
        <p:txBody>
          <a:bodyPr anchor="ctr"/>
          <a:lstStyle/>
          <a:p>
            <a:r>
              <a:rPr lang="en-US" sz="2400" dirty="0" smtClean="0">
                <a:solidFill>
                  <a:schemeClr val="bg1">
                    <a:lumMod val="50000"/>
                  </a:schemeClr>
                </a:solidFill>
              </a:rPr>
              <a:t>To make change in tightly coupled systems, change what you can, when you can, without excuses.</a:t>
            </a:r>
            <a:br>
              <a:rPr lang="en-US" sz="2400" dirty="0" smtClean="0">
                <a:solidFill>
                  <a:schemeClr val="bg1">
                    <a:lumMod val="50000"/>
                  </a:schemeClr>
                </a:solidFill>
              </a:rPr>
            </a:br>
            <a:r>
              <a:rPr lang="en-US" sz="2400" dirty="0">
                <a:solidFill>
                  <a:schemeClr val="bg1">
                    <a:lumMod val="50000"/>
                  </a:schemeClr>
                </a:solidFill>
              </a:rPr>
              <a:t/>
            </a:r>
            <a:br>
              <a:rPr lang="en-US" sz="2400" dirty="0">
                <a:solidFill>
                  <a:schemeClr val="bg1">
                    <a:lumMod val="50000"/>
                  </a:schemeClr>
                </a:solidFill>
              </a:rPr>
            </a:br>
            <a:r>
              <a:rPr lang="en-US" sz="2400" dirty="0" smtClean="0">
                <a:solidFill>
                  <a:schemeClr val="bg1">
                    <a:lumMod val="50000"/>
                  </a:schemeClr>
                </a:solidFill>
              </a:rPr>
              <a:t>Don’t wait for the</a:t>
            </a:r>
            <a:br>
              <a:rPr lang="en-US" sz="2400" dirty="0" smtClean="0">
                <a:solidFill>
                  <a:schemeClr val="bg1">
                    <a:lumMod val="50000"/>
                  </a:schemeClr>
                </a:solidFill>
              </a:rPr>
            </a:br>
            <a:r>
              <a:rPr lang="en-US" sz="2400" dirty="0" smtClean="0">
                <a:solidFill>
                  <a:schemeClr val="bg1">
                    <a:lumMod val="50000"/>
                  </a:schemeClr>
                </a:solidFill>
              </a:rPr>
              <a:t>right conditions.</a:t>
            </a:r>
            <a:br>
              <a:rPr lang="en-US" sz="2400" dirty="0" smtClean="0">
                <a:solidFill>
                  <a:schemeClr val="bg1">
                    <a:lumMod val="50000"/>
                  </a:schemeClr>
                </a:solidFill>
              </a:rPr>
            </a:br>
            <a:r>
              <a:rPr lang="en-US" sz="2400" dirty="0">
                <a:solidFill>
                  <a:schemeClr val="bg1">
                    <a:lumMod val="50000"/>
                  </a:schemeClr>
                </a:solidFill>
              </a:rPr>
              <a:t/>
            </a:r>
            <a:br>
              <a:rPr lang="en-US" sz="2400" dirty="0">
                <a:solidFill>
                  <a:schemeClr val="bg1">
                    <a:lumMod val="50000"/>
                  </a:schemeClr>
                </a:solidFill>
              </a:rPr>
            </a:br>
            <a:r>
              <a:rPr lang="en-US" sz="2400" dirty="0" smtClean="0">
                <a:solidFill>
                  <a:schemeClr val="bg1">
                    <a:lumMod val="50000"/>
                  </a:schemeClr>
                </a:solidFill>
              </a:rPr>
              <a:t>The last two are </a:t>
            </a:r>
            <a:r>
              <a:rPr lang="en-US" sz="2400" dirty="0" smtClean="0">
                <a:solidFill>
                  <a:schemeClr val="bg1">
                    <a:lumMod val="50000"/>
                  </a:schemeClr>
                </a:solidFill>
              </a:rPr>
              <a:t>easy!</a:t>
            </a:r>
            <a:endParaRPr lang="en-US" sz="2400" b="0" dirty="0">
              <a:solidFill>
                <a:schemeClr val="bg1">
                  <a:lumMod val="50000"/>
                </a:schemeClr>
              </a:solidFill>
            </a:endParaRPr>
          </a:p>
        </p:txBody>
      </p:sp>
    </p:spTree>
    <p:extLst>
      <p:ext uri="{BB962C8B-B14F-4D97-AF65-F5344CB8AC3E}">
        <p14:creationId xmlns:p14="http://schemas.microsoft.com/office/powerpoint/2010/main" val="4537188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CD96C-ADDF-4D9F-B790-CF6E3E55A9DB}"/>
              </a:ext>
            </a:extLst>
          </p:cNvPr>
          <p:cNvSpPr>
            <a:spLocks noGrp="1"/>
          </p:cNvSpPr>
          <p:nvPr>
            <p:ph type="title"/>
          </p:nvPr>
        </p:nvSpPr>
        <p:spPr>
          <a:xfrm>
            <a:off x="928800" y="0"/>
            <a:ext cx="4737482" cy="1166226"/>
          </a:xfrm>
        </p:spPr>
        <p:txBody>
          <a:bodyPr anchor="ctr"/>
          <a:lstStyle/>
          <a:p>
            <a:r>
              <a:rPr lang="en-US" dirty="0" smtClean="0"/>
              <a:t>Better Metrics</a:t>
            </a:r>
            <a:endParaRPr lang="en-US" dirty="0"/>
          </a:p>
        </p:txBody>
      </p:sp>
      <p:sp>
        <p:nvSpPr>
          <p:cNvPr id="7" name="Text Placeholder 6">
            <a:extLst>
              <a:ext uri="{FF2B5EF4-FFF2-40B4-BE49-F238E27FC236}">
                <a16:creationId xmlns:a16="http://schemas.microsoft.com/office/drawing/2014/main" id="{109BBFAA-ECE3-46DC-A227-38CCA1EED110}"/>
              </a:ext>
            </a:extLst>
          </p:cNvPr>
          <p:cNvSpPr>
            <a:spLocks noGrp="1"/>
          </p:cNvSpPr>
          <p:nvPr>
            <p:ph type="body" sz="quarter" idx="2"/>
          </p:nvPr>
        </p:nvSpPr>
        <p:spPr>
          <a:xfrm>
            <a:off x="4545012" y="2102374"/>
            <a:ext cx="3256674" cy="499493"/>
          </a:xfrm>
        </p:spPr>
        <p:txBody>
          <a:bodyPr/>
          <a:lstStyle/>
          <a:p>
            <a:r>
              <a:rPr lang="en-US" sz="2800" dirty="0" smtClean="0"/>
              <a:t>Dollar Value</a:t>
            </a:r>
            <a:endParaRPr lang="en-US" sz="2800" dirty="0"/>
          </a:p>
        </p:txBody>
      </p:sp>
      <p:sp>
        <p:nvSpPr>
          <p:cNvPr id="5" name="Slide Number Placeholder 4">
            <a:extLst>
              <a:ext uri="{FF2B5EF4-FFF2-40B4-BE49-F238E27FC236}">
                <a16:creationId xmlns:a16="http://schemas.microsoft.com/office/drawing/2014/main" id="{3F040D52-4191-48B5-89BF-0F57F61C4487}"/>
              </a:ext>
            </a:extLst>
          </p:cNvPr>
          <p:cNvSpPr>
            <a:spLocks noGrp="1"/>
          </p:cNvSpPr>
          <p:nvPr>
            <p:ph type="sldNum" sz="quarter" idx="12"/>
          </p:nvPr>
        </p:nvSpPr>
        <p:spPr/>
        <p:txBody>
          <a:bodyPr/>
          <a:lstStyle/>
          <a:p>
            <a:fld id="{95CBEC59-7FF9-4688-98DF-89832A0C9025}" type="slidenum">
              <a:rPr lang="en-US" smtClean="0"/>
              <a:pPr/>
              <a:t>19</a:t>
            </a:fld>
            <a:endParaRPr lang="en-US" dirty="0"/>
          </a:p>
        </p:txBody>
      </p:sp>
      <p:sp>
        <p:nvSpPr>
          <p:cNvPr id="29" name="Text Placeholder 28">
            <a:extLst>
              <a:ext uri="{FF2B5EF4-FFF2-40B4-BE49-F238E27FC236}">
                <a16:creationId xmlns:a16="http://schemas.microsoft.com/office/drawing/2014/main" id="{5BD9075D-1F42-4726-8EC6-EE8B416392BD}"/>
              </a:ext>
            </a:extLst>
          </p:cNvPr>
          <p:cNvSpPr>
            <a:spLocks noGrp="1"/>
          </p:cNvSpPr>
          <p:nvPr>
            <p:ph type="body" sz="quarter" idx="14"/>
          </p:nvPr>
        </p:nvSpPr>
        <p:spPr/>
        <p:txBody>
          <a:bodyPr>
            <a:normAutofit/>
          </a:bodyPr>
          <a:lstStyle/>
          <a:p>
            <a:r>
              <a:rPr lang="en-US" dirty="0" smtClean="0"/>
              <a:t>2022</a:t>
            </a:r>
            <a:endParaRPr lang="en-US" dirty="0"/>
          </a:p>
        </p:txBody>
      </p:sp>
      <p:sp>
        <p:nvSpPr>
          <p:cNvPr id="30" name="Text Placeholder 29">
            <a:extLst>
              <a:ext uri="{FF2B5EF4-FFF2-40B4-BE49-F238E27FC236}">
                <a16:creationId xmlns:a16="http://schemas.microsoft.com/office/drawing/2014/main" id="{0AC0E371-764C-41CA-9680-267350C7EE1C}"/>
              </a:ext>
            </a:extLst>
          </p:cNvPr>
          <p:cNvSpPr>
            <a:spLocks noGrp="1"/>
          </p:cNvSpPr>
          <p:nvPr>
            <p:ph type="body" sz="half" idx="16"/>
          </p:nvPr>
        </p:nvSpPr>
        <p:spPr>
          <a:xfrm>
            <a:off x="213909" y="2713589"/>
            <a:ext cx="3802473" cy="499493"/>
          </a:xfrm>
        </p:spPr>
        <p:txBody>
          <a:bodyPr>
            <a:noAutofit/>
          </a:bodyPr>
          <a:lstStyle/>
          <a:p>
            <a:r>
              <a:rPr lang="en-US" sz="2800" dirty="0" smtClean="0"/>
              <a:t>Deployment Frequency</a:t>
            </a:r>
            <a:endParaRPr lang="en-US" sz="2800" dirty="0"/>
          </a:p>
        </p:txBody>
      </p:sp>
      <p:sp>
        <p:nvSpPr>
          <p:cNvPr id="31" name="Text Placeholder 30">
            <a:extLst>
              <a:ext uri="{FF2B5EF4-FFF2-40B4-BE49-F238E27FC236}">
                <a16:creationId xmlns:a16="http://schemas.microsoft.com/office/drawing/2014/main" id="{95712C8D-157C-4EF1-B565-889F5684F1BA}"/>
              </a:ext>
            </a:extLst>
          </p:cNvPr>
          <p:cNvSpPr>
            <a:spLocks noGrp="1"/>
          </p:cNvSpPr>
          <p:nvPr>
            <p:ph type="body" sz="half" idx="17"/>
          </p:nvPr>
        </p:nvSpPr>
        <p:spPr>
          <a:xfrm>
            <a:off x="8616130" y="2707309"/>
            <a:ext cx="3256674" cy="499493"/>
          </a:xfrm>
        </p:spPr>
        <p:txBody>
          <a:bodyPr>
            <a:normAutofit fontScale="85000" lnSpcReduction="10000"/>
          </a:bodyPr>
          <a:lstStyle/>
          <a:p>
            <a:r>
              <a:rPr lang="en-US" sz="2800" dirty="0" smtClean="0"/>
              <a:t>Lead Time / Cycle Time</a:t>
            </a:r>
            <a:endParaRPr lang="en-US" sz="2800" dirty="0"/>
          </a:p>
        </p:txBody>
      </p:sp>
      <p:sp>
        <p:nvSpPr>
          <p:cNvPr id="33" name="Text Placeholder 32">
            <a:extLst>
              <a:ext uri="{FF2B5EF4-FFF2-40B4-BE49-F238E27FC236}">
                <a16:creationId xmlns:a16="http://schemas.microsoft.com/office/drawing/2014/main" id="{20613223-43E0-4B37-AFB8-C0C5F47750A5}"/>
              </a:ext>
            </a:extLst>
          </p:cNvPr>
          <p:cNvSpPr>
            <a:spLocks noGrp="1"/>
          </p:cNvSpPr>
          <p:nvPr>
            <p:ph type="body" sz="half" idx="19"/>
          </p:nvPr>
        </p:nvSpPr>
        <p:spPr>
          <a:xfrm>
            <a:off x="2450597" y="5311582"/>
            <a:ext cx="3580023" cy="499493"/>
          </a:xfrm>
        </p:spPr>
        <p:txBody>
          <a:bodyPr>
            <a:noAutofit/>
          </a:bodyPr>
          <a:lstStyle/>
          <a:p>
            <a:r>
              <a:rPr lang="en-US" sz="2800" dirty="0" smtClean="0"/>
              <a:t>Mean Time to Recover</a:t>
            </a:r>
            <a:endParaRPr lang="en-US" sz="2800" dirty="0"/>
          </a:p>
        </p:txBody>
      </p:sp>
      <p:sp>
        <p:nvSpPr>
          <p:cNvPr id="34" name="Text Placeholder 33">
            <a:extLst>
              <a:ext uri="{FF2B5EF4-FFF2-40B4-BE49-F238E27FC236}">
                <a16:creationId xmlns:a16="http://schemas.microsoft.com/office/drawing/2014/main" id="{3C4E060E-0CFB-411A-B226-CDA349703288}"/>
              </a:ext>
            </a:extLst>
          </p:cNvPr>
          <p:cNvSpPr>
            <a:spLocks noGrp="1"/>
          </p:cNvSpPr>
          <p:nvPr>
            <p:ph type="body" sz="half" idx="20"/>
          </p:nvPr>
        </p:nvSpPr>
        <p:spPr>
          <a:xfrm>
            <a:off x="7489783" y="5311582"/>
            <a:ext cx="3593800" cy="499493"/>
          </a:xfrm>
        </p:spPr>
        <p:txBody>
          <a:bodyPr/>
          <a:lstStyle/>
          <a:p>
            <a:r>
              <a:rPr lang="en-US" sz="2800" dirty="0" smtClean="0"/>
              <a:t>Change Failure Rate</a:t>
            </a:r>
            <a:endParaRPr lang="en-US" sz="2800" dirty="0"/>
          </a:p>
        </p:txBody>
      </p:sp>
      <p:sp>
        <p:nvSpPr>
          <p:cNvPr id="35" name="Text Placeholder 34">
            <a:extLst>
              <a:ext uri="{FF2B5EF4-FFF2-40B4-BE49-F238E27FC236}">
                <a16:creationId xmlns:a16="http://schemas.microsoft.com/office/drawing/2014/main" id="{736BA5EA-18C4-4263-BDB0-C57CB168D0AF}"/>
              </a:ext>
            </a:extLst>
          </p:cNvPr>
          <p:cNvSpPr>
            <a:spLocks noGrp="1"/>
          </p:cNvSpPr>
          <p:nvPr>
            <p:ph type="body" sz="half" idx="21"/>
          </p:nvPr>
        </p:nvSpPr>
        <p:spPr>
          <a:xfrm>
            <a:off x="4545012" y="2525937"/>
            <a:ext cx="3256674" cy="1210771"/>
          </a:xfrm>
        </p:spPr>
        <p:txBody>
          <a:bodyPr>
            <a:normAutofit/>
          </a:bodyPr>
          <a:lstStyle/>
          <a:p>
            <a:r>
              <a:rPr lang="en-US" sz="1800" dirty="0" smtClean="0"/>
              <a:t>Calculate a “Cost of Delay” for everything you work on. Suddenly Technical Debt </a:t>
            </a:r>
            <a:r>
              <a:rPr lang="en-US" sz="1800" dirty="0" smtClean="0"/>
              <a:t>&amp; </a:t>
            </a:r>
            <a:br>
              <a:rPr lang="en-US" sz="1800" dirty="0" smtClean="0"/>
            </a:br>
            <a:r>
              <a:rPr lang="en-US" sz="1800" dirty="0" smtClean="0"/>
              <a:t>User </a:t>
            </a:r>
            <a:r>
              <a:rPr lang="en-US" sz="1800" dirty="0" smtClean="0"/>
              <a:t>Stories have equal footing.</a:t>
            </a:r>
            <a:endParaRPr lang="en-US" sz="1800" dirty="0"/>
          </a:p>
        </p:txBody>
      </p:sp>
      <p:sp>
        <p:nvSpPr>
          <p:cNvPr id="36" name="Text Placeholder 35">
            <a:extLst>
              <a:ext uri="{FF2B5EF4-FFF2-40B4-BE49-F238E27FC236}">
                <a16:creationId xmlns:a16="http://schemas.microsoft.com/office/drawing/2014/main" id="{69F05205-BC24-4284-BB47-960282D011ED}"/>
              </a:ext>
            </a:extLst>
          </p:cNvPr>
          <p:cNvSpPr>
            <a:spLocks noGrp="1"/>
          </p:cNvSpPr>
          <p:nvPr>
            <p:ph type="body" sz="half" idx="22"/>
          </p:nvPr>
        </p:nvSpPr>
        <p:spPr>
          <a:xfrm>
            <a:off x="213910" y="3145894"/>
            <a:ext cx="3256674" cy="830938"/>
          </a:xfrm>
        </p:spPr>
        <p:txBody>
          <a:bodyPr>
            <a:normAutofit/>
          </a:bodyPr>
          <a:lstStyle/>
          <a:p>
            <a:r>
              <a:rPr lang="en-US" sz="1800" dirty="0" smtClean="0"/>
              <a:t>How often do you ship? </a:t>
            </a:r>
          </a:p>
          <a:p>
            <a:r>
              <a:rPr lang="en-US" sz="1800" dirty="0" smtClean="0"/>
              <a:t>Continually reduce this time. </a:t>
            </a:r>
            <a:endParaRPr lang="en-US" sz="1800" dirty="0"/>
          </a:p>
        </p:txBody>
      </p:sp>
      <p:sp>
        <p:nvSpPr>
          <p:cNvPr id="37" name="Text Placeholder 36">
            <a:extLst>
              <a:ext uri="{FF2B5EF4-FFF2-40B4-BE49-F238E27FC236}">
                <a16:creationId xmlns:a16="http://schemas.microsoft.com/office/drawing/2014/main" id="{D78092F6-F4AA-40B6-B5DE-CEA37AB1A9D2}"/>
              </a:ext>
            </a:extLst>
          </p:cNvPr>
          <p:cNvSpPr>
            <a:spLocks noGrp="1"/>
          </p:cNvSpPr>
          <p:nvPr>
            <p:ph type="body" sz="half" idx="23"/>
          </p:nvPr>
        </p:nvSpPr>
        <p:spPr>
          <a:xfrm>
            <a:off x="8616130" y="3130873"/>
            <a:ext cx="3508538" cy="830938"/>
          </a:xfrm>
        </p:spPr>
        <p:txBody>
          <a:bodyPr>
            <a:normAutofit/>
          </a:bodyPr>
          <a:lstStyle/>
          <a:p>
            <a:r>
              <a:rPr lang="en-US" sz="1800" dirty="0" smtClean="0"/>
              <a:t>Lead Time: From idea till PROD. </a:t>
            </a:r>
          </a:p>
          <a:p>
            <a:r>
              <a:rPr lang="en-US" sz="1800" dirty="0" smtClean="0"/>
              <a:t>Cycle Time: From start to PROD. </a:t>
            </a:r>
            <a:endParaRPr lang="en-US" sz="1800" dirty="0"/>
          </a:p>
        </p:txBody>
      </p:sp>
      <p:sp>
        <p:nvSpPr>
          <p:cNvPr id="39" name="Text Placeholder 38">
            <a:extLst>
              <a:ext uri="{FF2B5EF4-FFF2-40B4-BE49-F238E27FC236}">
                <a16:creationId xmlns:a16="http://schemas.microsoft.com/office/drawing/2014/main" id="{0388AEE0-2630-4EEB-80E0-53D74792BE97}"/>
              </a:ext>
            </a:extLst>
          </p:cNvPr>
          <p:cNvSpPr>
            <a:spLocks noGrp="1"/>
          </p:cNvSpPr>
          <p:nvPr>
            <p:ph type="body" sz="half" idx="25"/>
          </p:nvPr>
        </p:nvSpPr>
        <p:spPr>
          <a:xfrm>
            <a:off x="2450597" y="5735146"/>
            <a:ext cx="4030880" cy="1095425"/>
          </a:xfrm>
        </p:spPr>
        <p:txBody>
          <a:bodyPr>
            <a:noAutofit/>
          </a:bodyPr>
          <a:lstStyle/>
          <a:p>
            <a:r>
              <a:rPr lang="en-US" sz="1800" dirty="0" smtClean="0"/>
              <a:t>How long does it take to restore PROD?</a:t>
            </a:r>
            <a:br>
              <a:rPr lang="en-US" sz="1800" dirty="0" smtClean="0"/>
            </a:br>
            <a:r>
              <a:rPr lang="en-US" sz="1800" dirty="0" smtClean="0"/>
              <a:t>If T&amp;C/R is your model, that time should be really short. Minutes. </a:t>
            </a:r>
            <a:endParaRPr lang="en-US" sz="1800" dirty="0"/>
          </a:p>
        </p:txBody>
      </p:sp>
      <p:sp>
        <p:nvSpPr>
          <p:cNvPr id="40" name="Text Placeholder 39">
            <a:extLst>
              <a:ext uri="{FF2B5EF4-FFF2-40B4-BE49-F238E27FC236}">
                <a16:creationId xmlns:a16="http://schemas.microsoft.com/office/drawing/2014/main" id="{F5F658D4-342A-4944-98F5-EC1761CC401B}"/>
              </a:ext>
            </a:extLst>
          </p:cNvPr>
          <p:cNvSpPr>
            <a:spLocks noGrp="1"/>
          </p:cNvSpPr>
          <p:nvPr>
            <p:ph type="body" sz="half" idx="26"/>
          </p:nvPr>
        </p:nvSpPr>
        <p:spPr>
          <a:xfrm>
            <a:off x="7489783" y="5735146"/>
            <a:ext cx="3256674" cy="1017180"/>
          </a:xfrm>
        </p:spPr>
        <p:txBody>
          <a:bodyPr>
            <a:normAutofit/>
          </a:bodyPr>
          <a:lstStyle/>
          <a:p>
            <a:r>
              <a:rPr lang="en-US" sz="1800" dirty="0" smtClean="0"/>
              <a:t>Bug rates are </a:t>
            </a:r>
            <a:r>
              <a:rPr lang="en-US" sz="1800" b="1" i="1" dirty="0" smtClean="0"/>
              <a:t>meaningless</a:t>
            </a:r>
            <a:r>
              <a:rPr lang="en-US" sz="1800" dirty="0" smtClean="0"/>
              <a:t>. </a:t>
            </a:r>
          </a:p>
          <a:p>
            <a:r>
              <a:rPr lang="en-US" sz="1800" dirty="0" smtClean="0"/>
              <a:t>What proportion of changes bring </a:t>
            </a:r>
            <a:r>
              <a:rPr lang="en-US" sz="1800" dirty="0"/>
              <a:t>down PROD?</a:t>
            </a:r>
            <a:endParaRPr lang="en-US" sz="1800" dirty="0"/>
          </a:p>
        </p:txBody>
      </p:sp>
      <p:pic>
        <p:nvPicPr>
          <p:cNvPr id="51" name="Picture Placeholder 50" descr="Paper">
            <a:extLst>
              <a:ext uri="{FF2B5EF4-FFF2-40B4-BE49-F238E27FC236}">
                <a16:creationId xmlns:a16="http://schemas.microsoft.com/office/drawing/2014/main" id="{FFC09231-9C4D-4246-A535-C36907194980}"/>
              </a:ext>
            </a:extLst>
          </p:cNvPr>
          <p:cNvPicPr>
            <a:picLocks noGrp="1" noChangeAspect="1"/>
          </p:cNvPicPr>
          <p:nvPr>
            <p:ph type="pic" sz="quarter" idx="27"/>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xmlns="" r:embed="rId4"/>
              </a:ext>
            </a:extLst>
          </a:blip>
          <a:srcRect/>
          <a:stretch>
            <a:fillRect/>
          </a:stretch>
        </p:blipFill>
        <p:spPr>
          <a:xfrm>
            <a:off x="4545151" y="1224765"/>
            <a:ext cx="862926" cy="864000"/>
          </a:xfrm>
        </p:spPr>
      </p:pic>
      <p:pic>
        <p:nvPicPr>
          <p:cNvPr id="59" name="Picture Placeholder 58" descr="Stopwatch">
            <a:extLst>
              <a:ext uri="{FF2B5EF4-FFF2-40B4-BE49-F238E27FC236}">
                <a16:creationId xmlns:a16="http://schemas.microsoft.com/office/drawing/2014/main" id="{254CDD44-0160-47AE-934F-2D936D20C7FF}"/>
              </a:ext>
            </a:extLst>
          </p:cNvPr>
          <p:cNvPicPr>
            <a:picLocks noGrp="1" noChangeAspect="1"/>
          </p:cNvPicPr>
          <p:nvPr>
            <p:ph type="pic" sz="quarter" idx="31"/>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xmlns="" r:embed="rId6"/>
              </a:ext>
            </a:extLst>
          </a:blip>
          <a:srcRect/>
          <a:stretch>
            <a:fillRect/>
          </a:stretch>
        </p:blipFill>
        <p:spPr>
          <a:xfrm>
            <a:off x="2495311" y="4454879"/>
            <a:ext cx="867600" cy="868680"/>
          </a:xfrm>
        </p:spPr>
      </p:pic>
      <p:pic>
        <p:nvPicPr>
          <p:cNvPr id="61" name="Picture Placeholder 60" descr="Target">
            <a:extLst>
              <a:ext uri="{FF2B5EF4-FFF2-40B4-BE49-F238E27FC236}">
                <a16:creationId xmlns:a16="http://schemas.microsoft.com/office/drawing/2014/main" id="{ED39021A-AD0E-4A23-A73D-402E0578804C}"/>
              </a:ext>
            </a:extLst>
          </p:cNvPr>
          <p:cNvPicPr>
            <a:picLocks noGrp="1" noChangeAspect="1"/>
          </p:cNvPicPr>
          <p:nvPr>
            <p:ph type="pic" sz="quarter" idx="32"/>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xmlns="" r:embed="rId8"/>
              </a:ext>
            </a:extLst>
          </a:blip>
          <a:srcRect/>
          <a:stretch>
            <a:fillRect/>
          </a:stretch>
        </p:blipFill>
        <p:spPr>
          <a:xfrm>
            <a:off x="7530944" y="4454879"/>
            <a:ext cx="867600" cy="868680"/>
          </a:xfrm>
        </p:spPr>
      </p:pic>
      <p:pic>
        <p:nvPicPr>
          <p:cNvPr id="71" name="Picture Placeholder 70" descr="Checklist RTL">
            <a:extLst>
              <a:ext uri="{FF2B5EF4-FFF2-40B4-BE49-F238E27FC236}">
                <a16:creationId xmlns:a16="http://schemas.microsoft.com/office/drawing/2014/main" id="{76E10F36-72C7-48D2-92C9-EB0F25D8477E}"/>
              </a:ext>
            </a:extLst>
          </p:cNvPr>
          <p:cNvPicPr>
            <a:picLocks noGrp="1" noChangeAspect="1"/>
          </p:cNvPicPr>
          <p:nvPr>
            <p:ph type="pic" sz="quarter" idx="28"/>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xmlns="" r:embed="rId10"/>
              </a:ext>
            </a:extLst>
          </a:blip>
          <a:srcRect/>
          <a:stretch>
            <a:fillRect/>
          </a:stretch>
        </p:blipFill>
        <p:spPr>
          <a:xfrm>
            <a:off x="192118" y="1835980"/>
            <a:ext cx="867600" cy="868680"/>
          </a:xfrm>
        </p:spPr>
      </p:pic>
      <p:pic>
        <p:nvPicPr>
          <p:cNvPr id="73" name="Picture Placeholder 72" descr="List">
            <a:extLst>
              <a:ext uri="{FF2B5EF4-FFF2-40B4-BE49-F238E27FC236}">
                <a16:creationId xmlns:a16="http://schemas.microsoft.com/office/drawing/2014/main" id="{840D31A1-AED1-47FF-A23F-DF37F6745DEF}"/>
              </a:ext>
            </a:extLst>
          </p:cNvPr>
          <p:cNvPicPr>
            <a:picLocks noGrp="1" noChangeAspect="1"/>
          </p:cNvPicPr>
          <p:nvPr>
            <p:ph type="pic" sz="quarter" idx="29"/>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xmlns="" r:embed="rId12"/>
              </a:ext>
            </a:extLst>
          </a:blip>
          <a:srcRect/>
          <a:stretch>
            <a:fillRect/>
          </a:stretch>
        </p:blipFill>
        <p:spPr>
          <a:xfrm>
            <a:off x="8577081" y="1829700"/>
            <a:ext cx="867600" cy="868680"/>
          </a:xfrm>
        </p:spPr>
      </p:pic>
    </p:spTree>
    <p:extLst>
      <p:ext uri="{BB962C8B-B14F-4D97-AF65-F5344CB8AC3E}">
        <p14:creationId xmlns:p14="http://schemas.microsoft.com/office/powerpoint/2010/main" val="13580713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C75E2-C7E9-4CDE-A3E7-DB7E770B97E4}"/>
              </a:ext>
            </a:extLst>
          </p:cNvPr>
          <p:cNvSpPr>
            <a:spLocks noGrp="1"/>
          </p:cNvSpPr>
          <p:nvPr>
            <p:ph type="title"/>
          </p:nvPr>
        </p:nvSpPr>
        <p:spPr/>
        <p:txBody>
          <a:bodyPr/>
          <a:lstStyle/>
          <a:p>
            <a:r>
              <a:rPr lang="en-US" dirty="0" smtClean="0"/>
              <a:t>Taylor</a:t>
            </a:r>
            <a:endParaRPr lang="en-US" dirty="0"/>
          </a:p>
        </p:txBody>
      </p:sp>
      <p:sp>
        <p:nvSpPr>
          <p:cNvPr id="3" name="Content Placeholder 2">
            <a:extLst>
              <a:ext uri="{FF2B5EF4-FFF2-40B4-BE49-F238E27FC236}">
                <a16:creationId xmlns:a16="http://schemas.microsoft.com/office/drawing/2014/main" id="{D5F2D16A-183F-4A38-8872-766FA01EA75F}"/>
              </a:ext>
            </a:extLst>
          </p:cNvPr>
          <p:cNvSpPr>
            <a:spLocks noGrp="1"/>
          </p:cNvSpPr>
          <p:nvPr>
            <p:ph idx="1"/>
          </p:nvPr>
        </p:nvSpPr>
        <p:spPr>
          <a:xfrm>
            <a:off x="6234554" y="1542382"/>
            <a:ext cx="5765468" cy="4757496"/>
          </a:xfrm>
        </p:spPr>
        <p:txBody>
          <a:bodyPr>
            <a:noAutofit/>
          </a:bodyPr>
          <a:lstStyle/>
          <a:p>
            <a:r>
              <a:rPr lang="en-US" sz="2100" dirty="0" smtClean="0"/>
              <a:t/>
            </a:r>
            <a:br>
              <a:rPr lang="en-US" sz="2100" dirty="0" smtClean="0"/>
            </a:br>
            <a:endParaRPr lang="en-US" sz="2100" dirty="0" smtClean="0"/>
          </a:p>
          <a:p>
            <a:r>
              <a:rPr lang="en-US" sz="2100" dirty="0" smtClean="0"/>
              <a:t>Custom software development is brain work; it is complex and uncertain, and information emerges daily. </a:t>
            </a:r>
            <a:br>
              <a:rPr lang="en-US" sz="2100" dirty="0" smtClean="0"/>
            </a:br>
            <a:endParaRPr lang="en-US" sz="2100" dirty="0" smtClean="0"/>
          </a:p>
          <a:p>
            <a:r>
              <a:rPr lang="en-US" sz="2100" dirty="0" smtClean="0"/>
              <a:t>Operations Management science has given us 110 years of techniques up to super-computer discrete event simulation. But they don’t all apply. How do </a:t>
            </a:r>
            <a:br>
              <a:rPr lang="en-US" sz="2100" dirty="0" smtClean="0"/>
            </a:br>
            <a:r>
              <a:rPr lang="en-US" sz="2100" dirty="0" smtClean="0"/>
              <a:t>we use what works?</a:t>
            </a:r>
            <a:br>
              <a:rPr lang="en-US" sz="2100" dirty="0" smtClean="0"/>
            </a:br>
            <a:r>
              <a:rPr lang="en-US" sz="2100" dirty="0" smtClean="0"/>
              <a:t/>
            </a:r>
            <a:br>
              <a:rPr lang="en-US" sz="2100" dirty="0" smtClean="0"/>
            </a:br>
            <a:r>
              <a:rPr lang="en-US" sz="2100" dirty="0" smtClean="0"/>
              <a:t>More importantly, </a:t>
            </a:r>
            <a:r>
              <a:rPr lang="en-US" sz="2600" b="1" i="1" dirty="0" smtClean="0"/>
              <a:t>what happens if we use </a:t>
            </a:r>
            <a:br>
              <a:rPr lang="en-US" sz="2600" b="1" i="1" dirty="0" smtClean="0"/>
            </a:br>
            <a:r>
              <a:rPr lang="en-US" sz="2600" b="1" i="1" dirty="0" smtClean="0"/>
              <a:t>techniques that no longer apply? </a:t>
            </a:r>
            <a:endParaRPr lang="en-US" sz="2600" b="1" i="1" dirty="0"/>
          </a:p>
        </p:txBody>
      </p:sp>
      <p:sp>
        <p:nvSpPr>
          <p:cNvPr id="4" name="Footer Placeholder 3">
            <a:extLst>
              <a:ext uri="{FF2B5EF4-FFF2-40B4-BE49-F238E27FC236}">
                <a16:creationId xmlns:a16="http://schemas.microsoft.com/office/drawing/2014/main" id="{16417046-E8D4-4851-862C-0BF84D8D122B}"/>
              </a:ext>
            </a:extLst>
          </p:cNvPr>
          <p:cNvSpPr>
            <a:spLocks noGrp="1"/>
          </p:cNvSpPr>
          <p:nvPr>
            <p:ph type="ftr" sz="quarter" idx="11"/>
          </p:nvPr>
        </p:nvSpPr>
        <p:spPr/>
        <p:txBody>
          <a:bodyPr/>
          <a:lstStyle/>
          <a:p>
            <a:r>
              <a:rPr lang="en-US" dirty="0" smtClean="0"/>
              <a:t>Science deprecates. Use the latest version.</a:t>
            </a:r>
            <a:endParaRPr lang="en-US" dirty="0"/>
          </a:p>
        </p:txBody>
      </p:sp>
      <p:sp>
        <p:nvSpPr>
          <p:cNvPr id="5" name="Slide Number Placeholder 4">
            <a:extLst>
              <a:ext uri="{FF2B5EF4-FFF2-40B4-BE49-F238E27FC236}">
                <a16:creationId xmlns:a16="http://schemas.microsoft.com/office/drawing/2014/main" id="{37FC0AEA-646D-49DC-8618-CEFD70130E0C}"/>
              </a:ext>
            </a:extLst>
          </p:cNvPr>
          <p:cNvSpPr>
            <a:spLocks noGrp="1"/>
          </p:cNvSpPr>
          <p:nvPr>
            <p:ph type="sldNum" sz="quarter" idx="12"/>
          </p:nvPr>
        </p:nvSpPr>
        <p:spPr/>
        <p:txBody>
          <a:bodyPr/>
          <a:lstStyle/>
          <a:p>
            <a:fld id="{95CBEC59-7FF9-4688-98DF-89832A0C9025}" type="slidenum">
              <a:rPr lang="en-US" smtClean="0"/>
              <a:t>2</a:t>
            </a:fld>
            <a:endParaRPr lang="en-US" dirty="0"/>
          </a:p>
        </p:txBody>
      </p:sp>
      <p:sp>
        <p:nvSpPr>
          <p:cNvPr id="6" name="Subtitle 5">
            <a:extLst>
              <a:ext uri="{FF2B5EF4-FFF2-40B4-BE49-F238E27FC236}">
                <a16:creationId xmlns:a16="http://schemas.microsoft.com/office/drawing/2014/main" id="{09278663-6DFB-48C5-B58E-9F7560421BA7}"/>
              </a:ext>
            </a:extLst>
          </p:cNvPr>
          <p:cNvSpPr>
            <a:spLocks noGrp="1"/>
          </p:cNvSpPr>
          <p:nvPr>
            <p:ph type="subTitle" idx="13"/>
          </p:nvPr>
        </p:nvSpPr>
        <p:spPr/>
        <p:txBody>
          <a:bodyPr/>
          <a:lstStyle/>
          <a:p>
            <a:r>
              <a:rPr lang="en-US" dirty="0" smtClean="0"/>
              <a:t>The best that 1912 can offer.</a:t>
            </a:r>
            <a:endParaRPr lang="en-US" dirty="0"/>
          </a:p>
        </p:txBody>
      </p:sp>
      <p:sp>
        <p:nvSpPr>
          <p:cNvPr id="7" name="Text Placeholder 6">
            <a:extLst>
              <a:ext uri="{FF2B5EF4-FFF2-40B4-BE49-F238E27FC236}">
                <a16:creationId xmlns:a16="http://schemas.microsoft.com/office/drawing/2014/main" id="{C4252A41-D1CF-4A54-AC0D-995C22071BB3}"/>
              </a:ext>
            </a:extLst>
          </p:cNvPr>
          <p:cNvSpPr>
            <a:spLocks noGrp="1"/>
          </p:cNvSpPr>
          <p:nvPr>
            <p:ph type="body" sz="quarter" idx="14"/>
          </p:nvPr>
        </p:nvSpPr>
        <p:spPr/>
        <p:txBody>
          <a:bodyPr/>
          <a:lstStyle/>
          <a:p>
            <a:r>
              <a:rPr lang="en-US" dirty="0" smtClean="0"/>
              <a:t>2022</a:t>
            </a:r>
            <a:endParaRPr lang="en-US" dirty="0"/>
          </a:p>
        </p:txBody>
      </p:sp>
      <p:sp>
        <p:nvSpPr>
          <p:cNvPr id="8" name="Content Placeholder 2">
            <a:extLst>
              <a:ext uri="{FF2B5EF4-FFF2-40B4-BE49-F238E27FC236}">
                <a16:creationId xmlns:a16="http://schemas.microsoft.com/office/drawing/2014/main" id="{D5F2D16A-183F-4A38-8872-766FA01EA75F}"/>
              </a:ext>
            </a:extLst>
          </p:cNvPr>
          <p:cNvSpPr txBox="1">
            <a:spLocks/>
          </p:cNvSpPr>
          <p:nvPr/>
        </p:nvSpPr>
        <p:spPr>
          <a:xfrm>
            <a:off x="6242468" y="564900"/>
            <a:ext cx="4676898" cy="150734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600"/>
              </a:spcBef>
              <a:buFont typeface="Arial" panose="020B0604020202020204" pitchFamily="34" charset="0"/>
              <a:buNone/>
              <a:defRPr sz="1600" i="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i="1" kern="1200">
                <a:solidFill>
                  <a:schemeClr val="bg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i="1" kern="1200">
                <a:solidFill>
                  <a:schemeClr val="bg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i="1" kern="1200">
                <a:solidFill>
                  <a:schemeClr val="bg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i="1"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100" dirty="0" smtClean="0"/>
              <a:t>Frederick Taylor is worth researching. Turning management into a science was a revolution. We’re no longer in a context of simple, repetitive, physical labor.</a:t>
            </a:r>
            <a:endParaRPr lang="en-US" sz="2100" dirty="0"/>
          </a:p>
        </p:txBody>
      </p:sp>
    </p:spTree>
    <p:extLst>
      <p:ext uri="{BB962C8B-B14F-4D97-AF65-F5344CB8AC3E}">
        <p14:creationId xmlns:p14="http://schemas.microsoft.com/office/powerpoint/2010/main" val="13729251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9187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33C2E-1977-40BD-8194-FFAA92F594AB}"/>
              </a:ext>
            </a:extLst>
          </p:cNvPr>
          <p:cNvSpPr>
            <a:spLocks noGrp="1"/>
          </p:cNvSpPr>
          <p:nvPr>
            <p:ph type="title"/>
          </p:nvPr>
        </p:nvSpPr>
        <p:spPr/>
        <p:txBody>
          <a:bodyPr>
            <a:normAutofit/>
          </a:bodyPr>
          <a:lstStyle/>
          <a:p>
            <a:r>
              <a:rPr lang="en-US" dirty="0" smtClean="0"/>
              <a:t>Whenever I teach Scrum and Agile</a:t>
            </a:r>
            <a:endParaRPr lang="en-US" dirty="0"/>
          </a:p>
        </p:txBody>
      </p:sp>
      <p:sp>
        <p:nvSpPr>
          <p:cNvPr id="4" name="Slide Number Placeholder 3">
            <a:extLst>
              <a:ext uri="{FF2B5EF4-FFF2-40B4-BE49-F238E27FC236}">
                <a16:creationId xmlns:a16="http://schemas.microsoft.com/office/drawing/2014/main" id="{F1ABA256-8519-42C7-BF9C-F3966AE7FCE5}"/>
              </a:ext>
            </a:extLst>
          </p:cNvPr>
          <p:cNvSpPr>
            <a:spLocks noGrp="1"/>
          </p:cNvSpPr>
          <p:nvPr>
            <p:ph type="sldNum" sz="quarter" idx="12"/>
          </p:nvPr>
        </p:nvSpPr>
        <p:spPr/>
        <p:txBody>
          <a:bodyPr/>
          <a:lstStyle/>
          <a:p>
            <a:fld id="{95CBEC59-7FF9-4688-98DF-89832A0C9025}" type="slidenum">
              <a:rPr lang="en-US" smtClean="0"/>
              <a:pPr/>
              <a:t>3</a:t>
            </a:fld>
            <a:endParaRPr lang="en-US" dirty="0"/>
          </a:p>
        </p:txBody>
      </p:sp>
      <p:sp>
        <p:nvSpPr>
          <p:cNvPr id="5" name="Text Placeholder 4">
            <a:extLst>
              <a:ext uri="{FF2B5EF4-FFF2-40B4-BE49-F238E27FC236}">
                <a16:creationId xmlns:a16="http://schemas.microsoft.com/office/drawing/2014/main" id="{09A18759-B9AA-49AB-A320-92AF51051E70}"/>
              </a:ext>
            </a:extLst>
          </p:cNvPr>
          <p:cNvSpPr>
            <a:spLocks noGrp="1"/>
          </p:cNvSpPr>
          <p:nvPr>
            <p:ph type="body" sz="quarter" idx="14"/>
          </p:nvPr>
        </p:nvSpPr>
        <p:spPr/>
        <p:txBody>
          <a:bodyPr/>
          <a:lstStyle/>
          <a:p>
            <a:r>
              <a:rPr lang="en-US" dirty="0" smtClean="0"/>
              <a:t>2022</a:t>
            </a:r>
            <a:endParaRPr lang="en-US" dirty="0"/>
          </a:p>
        </p:txBody>
      </p:sp>
      <p:sp>
        <p:nvSpPr>
          <p:cNvPr id="6" name="Text Placeholder 5">
            <a:extLst>
              <a:ext uri="{FF2B5EF4-FFF2-40B4-BE49-F238E27FC236}">
                <a16:creationId xmlns:a16="http://schemas.microsoft.com/office/drawing/2014/main" id="{C41A82EA-6DCE-481E-A52B-94F31EADAD7D}"/>
              </a:ext>
            </a:extLst>
          </p:cNvPr>
          <p:cNvSpPr>
            <a:spLocks noGrp="1"/>
          </p:cNvSpPr>
          <p:nvPr>
            <p:ph type="body" idx="1"/>
          </p:nvPr>
        </p:nvSpPr>
        <p:spPr>
          <a:xfrm>
            <a:off x="1698820" y="5581403"/>
            <a:ext cx="9384760" cy="1211283"/>
          </a:xfrm>
        </p:spPr>
        <p:txBody>
          <a:bodyPr>
            <a:normAutofit/>
          </a:bodyPr>
          <a:lstStyle/>
          <a:p>
            <a:r>
              <a:rPr lang="en-US" dirty="0" smtClean="0"/>
              <a:t>At some point after the history of factory science, someone will say “But Steve, we’re not a factory”. Which is great! But later, they still try to do things like a factory in 1912.  </a:t>
            </a: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94364" y="596455"/>
            <a:ext cx="4533900" cy="3276600"/>
          </a:xfrm>
          <a:prstGeom prst="rect">
            <a:avLst/>
          </a:prstGeom>
        </p:spPr>
      </p:pic>
    </p:spTree>
    <p:extLst>
      <p:ext uri="{BB962C8B-B14F-4D97-AF65-F5344CB8AC3E}">
        <p14:creationId xmlns:p14="http://schemas.microsoft.com/office/powerpoint/2010/main" val="1920497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071DD-D1ED-4494-BAB0-E44D84460558}"/>
              </a:ext>
            </a:extLst>
          </p:cNvPr>
          <p:cNvSpPr>
            <a:spLocks noGrp="1"/>
          </p:cNvSpPr>
          <p:nvPr>
            <p:ph type="title"/>
          </p:nvPr>
        </p:nvSpPr>
        <p:spPr/>
        <p:txBody>
          <a:bodyPr/>
          <a:lstStyle/>
          <a:p>
            <a:r>
              <a:rPr lang="en-US" dirty="0" smtClean="0"/>
              <a:t>The Greedy Heuristic</a:t>
            </a:r>
            <a:endParaRPr lang="en-US" dirty="0"/>
          </a:p>
        </p:txBody>
      </p:sp>
      <p:sp>
        <p:nvSpPr>
          <p:cNvPr id="3" name="Text Placeholder 2">
            <a:extLst>
              <a:ext uri="{FF2B5EF4-FFF2-40B4-BE49-F238E27FC236}">
                <a16:creationId xmlns:a16="http://schemas.microsoft.com/office/drawing/2014/main" id="{FFD046CD-889C-4A2E-8DC3-BED5C7901EA2}"/>
              </a:ext>
            </a:extLst>
          </p:cNvPr>
          <p:cNvSpPr>
            <a:spLocks noGrp="1"/>
          </p:cNvSpPr>
          <p:nvPr>
            <p:ph type="body" idx="1"/>
          </p:nvPr>
        </p:nvSpPr>
        <p:spPr/>
        <p:txBody>
          <a:bodyPr>
            <a:normAutofit/>
          </a:bodyPr>
          <a:lstStyle/>
          <a:p>
            <a:r>
              <a:rPr lang="en-US" sz="2800" dirty="0"/>
              <a:t>is a basic </a:t>
            </a:r>
            <a:r>
              <a:rPr lang="en-US" sz="2800" dirty="0" smtClean="0"/>
              <a:t>algorithm </a:t>
            </a:r>
            <a:r>
              <a:rPr lang="en-US" sz="2800" dirty="0"/>
              <a:t>of this form:</a:t>
            </a:r>
          </a:p>
        </p:txBody>
      </p:sp>
      <p:sp>
        <p:nvSpPr>
          <p:cNvPr id="4" name="Content Placeholder 3">
            <a:extLst>
              <a:ext uri="{FF2B5EF4-FFF2-40B4-BE49-F238E27FC236}">
                <a16:creationId xmlns:a16="http://schemas.microsoft.com/office/drawing/2014/main" id="{7D8E0C3E-549F-4B12-BC1D-70D49FDEE3EB}"/>
              </a:ext>
            </a:extLst>
          </p:cNvPr>
          <p:cNvSpPr>
            <a:spLocks noGrp="1"/>
          </p:cNvSpPr>
          <p:nvPr>
            <p:ph sz="half" idx="2"/>
          </p:nvPr>
        </p:nvSpPr>
        <p:spPr/>
        <p:txBody>
          <a:bodyPr>
            <a:normAutofit/>
          </a:bodyPr>
          <a:lstStyle/>
          <a:p>
            <a:pPr marL="0" indent="0">
              <a:buNone/>
            </a:pPr>
            <a:r>
              <a:rPr lang="en-US" sz="1800" b="1" dirty="0" smtClean="0"/>
              <a:t>{</a:t>
            </a:r>
          </a:p>
          <a:p>
            <a:r>
              <a:rPr lang="en-US" sz="1800" b="1" dirty="0" smtClean="0"/>
              <a:t>Maximize output Y;</a:t>
            </a:r>
            <a:endParaRPr lang="en-US" sz="1800" b="1" dirty="0"/>
          </a:p>
          <a:p>
            <a:r>
              <a:rPr lang="en-US" sz="1800" b="1" dirty="0" smtClean="0"/>
              <a:t>Increase input X by 1 if Y increases as a result;</a:t>
            </a:r>
            <a:endParaRPr lang="en-US" sz="1800" b="1" dirty="0"/>
          </a:p>
          <a:p>
            <a:r>
              <a:rPr lang="en-US" sz="1800" b="1" dirty="0" smtClean="0"/>
              <a:t>If Y decreases, revert to last value of X;</a:t>
            </a:r>
          </a:p>
          <a:p>
            <a:r>
              <a:rPr lang="en-US" sz="1800" b="1" dirty="0" smtClean="0"/>
              <a:t>Stop;</a:t>
            </a:r>
          </a:p>
          <a:p>
            <a:pPr marL="0" indent="0">
              <a:buNone/>
            </a:pPr>
            <a:r>
              <a:rPr lang="en-US" sz="1800" b="1" dirty="0"/>
              <a:t>}</a:t>
            </a:r>
          </a:p>
        </p:txBody>
      </p:sp>
      <p:sp>
        <p:nvSpPr>
          <p:cNvPr id="5" name="Text Placeholder 4">
            <a:extLst>
              <a:ext uri="{FF2B5EF4-FFF2-40B4-BE49-F238E27FC236}">
                <a16:creationId xmlns:a16="http://schemas.microsoft.com/office/drawing/2014/main" id="{33C7831C-5C8A-4D10-8B69-B54C753E23A1}"/>
              </a:ext>
            </a:extLst>
          </p:cNvPr>
          <p:cNvSpPr>
            <a:spLocks noGrp="1"/>
          </p:cNvSpPr>
          <p:nvPr>
            <p:ph type="body" sz="quarter" idx="3"/>
          </p:nvPr>
        </p:nvSpPr>
        <p:spPr>
          <a:xfrm>
            <a:off x="6464624" y="2272009"/>
            <a:ext cx="5183188" cy="823912"/>
          </a:xfrm>
        </p:spPr>
        <p:txBody>
          <a:bodyPr/>
          <a:lstStyle/>
          <a:p>
            <a:r>
              <a:rPr lang="en-US" dirty="0" smtClean="0"/>
              <a:t>110 year old management </a:t>
            </a:r>
            <a:endParaRPr lang="en-US" dirty="0"/>
          </a:p>
        </p:txBody>
      </p:sp>
      <p:sp>
        <p:nvSpPr>
          <p:cNvPr id="7" name="Footer Placeholder 6">
            <a:extLst>
              <a:ext uri="{FF2B5EF4-FFF2-40B4-BE49-F238E27FC236}">
                <a16:creationId xmlns:a16="http://schemas.microsoft.com/office/drawing/2014/main" id="{01088409-0EAA-441A-9E25-8CC3324ED156}"/>
              </a:ext>
            </a:extLst>
          </p:cNvPr>
          <p:cNvSpPr>
            <a:spLocks noGrp="1"/>
          </p:cNvSpPr>
          <p:nvPr>
            <p:ph type="ftr" sz="quarter" idx="11"/>
          </p:nvPr>
        </p:nvSpPr>
        <p:spPr/>
        <p:txBody>
          <a:bodyPr/>
          <a:lstStyle/>
          <a:p>
            <a:r>
              <a:rPr lang="en-US" dirty="0"/>
              <a:t>Presentation Title</a:t>
            </a:r>
          </a:p>
        </p:txBody>
      </p:sp>
      <p:sp>
        <p:nvSpPr>
          <p:cNvPr id="8" name="Slide Number Placeholder 7">
            <a:extLst>
              <a:ext uri="{FF2B5EF4-FFF2-40B4-BE49-F238E27FC236}">
                <a16:creationId xmlns:a16="http://schemas.microsoft.com/office/drawing/2014/main" id="{B3B47294-B529-4908-976B-4F8ECE7A45B3}"/>
              </a:ext>
            </a:extLst>
          </p:cNvPr>
          <p:cNvSpPr>
            <a:spLocks noGrp="1"/>
          </p:cNvSpPr>
          <p:nvPr>
            <p:ph type="sldNum" sz="quarter" idx="12"/>
          </p:nvPr>
        </p:nvSpPr>
        <p:spPr/>
        <p:txBody>
          <a:bodyPr/>
          <a:lstStyle/>
          <a:p>
            <a:fld id="{95CBEC59-7FF9-4688-98DF-89832A0C9025}" type="slidenum">
              <a:rPr lang="en-US" smtClean="0"/>
              <a:pPr/>
              <a:t>4</a:t>
            </a:fld>
            <a:endParaRPr lang="en-US" dirty="0"/>
          </a:p>
        </p:txBody>
      </p:sp>
      <p:sp>
        <p:nvSpPr>
          <p:cNvPr id="9" name="Text Placeholder 8">
            <a:extLst>
              <a:ext uri="{FF2B5EF4-FFF2-40B4-BE49-F238E27FC236}">
                <a16:creationId xmlns:a16="http://schemas.microsoft.com/office/drawing/2014/main" id="{8527968E-142A-49A3-8ED6-285EDE03F378}"/>
              </a:ext>
            </a:extLst>
          </p:cNvPr>
          <p:cNvSpPr>
            <a:spLocks noGrp="1"/>
          </p:cNvSpPr>
          <p:nvPr>
            <p:ph type="body" sz="quarter" idx="14"/>
          </p:nvPr>
        </p:nvSpPr>
        <p:spPr/>
        <p:txBody>
          <a:bodyPr/>
          <a:lstStyle/>
          <a:p>
            <a:r>
              <a:rPr lang="en-US" dirty="0" smtClean="0"/>
              <a:t>2022</a:t>
            </a:r>
            <a:endParaRPr lang="en-US" dirty="0"/>
          </a:p>
        </p:txBody>
      </p:sp>
      <p:sp>
        <p:nvSpPr>
          <p:cNvPr id="6" name="Content Placeholder 5">
            <a:extLst>
              <a:ext uri="{FF2B5EF4-FFF2-40B4-BE49-F238E27FC236}">
                <a16:creationId xmlns:a16="http://schemas.microsoft.com/office/drawing/2014/main" id="{D82BF507-75ED-4F09-959F-8E0854B6033A}"/>
              </a:ext>
            </a:extLst>
          </p:cNvPr>
          <p:cNvSpPr>
            <a:spLocks noGrp="1"/>
          </p:cNvSpPr>
          <p:nvPr>
            <p:ph sz="quarter" idx="15"/>
          </p:nvPr>
        </p:nvSpPr>
        <p:spPr>
          <a:xfrm>
            <a:off x="6490025" y="3386142"/>
            <a:ext cx="5157787" cy="3261996"/>
          </a:xfrm>
        </p:spPr>
        <p:txBody>
          <a:bodyPr>
            <a:normAutofit/>
          </a:bodyPr>
          <a:lstStyle/>
          <a:p>
            <a:pPr marL="0" indent="0">
              <a:buNone/>
            </a:pPr>
            <a:r>
              <a:rPr lang="en-US" sz="1800" b="1" dirty="0" smtClean="0"/>
              <a:t>is based on the assumption “increase all X inputs”.</a:t>
            </a:r>
            <a:endParaRPr lang="en-US" sz="1800" b="1" dirty="0"/>
          </a:p>
          <a:p>
            <a:r>
              <a:rPr lang="en-US" sz="1800" b="1" dirty="0" smtClean="0"/>
              <a:t>More people.</a:t>
            </a:r>
            <a:endParaRPr lang="en-US" sz="1800" b="1" dirty="0"/>
          </a:p>
          <a:p>
            <a:r>
              <a:rPr lang="en-US" sz="1800" b="1" dirty="0" smtClean="0"/>
              <a:t>More hours.</a:t>
            </a:r>
            <a:endParaRPr lang="en-US" sz="1800" b="1" dirty="0"/>
          </a:p>
          <a:p>
            <a:r>
              <a:rPr lang="en-US" sz="1800" b="1" dirty="0" smtClean="0"/>
              <a:t>More “story points”.</a:t>
            </a:r>
          </a:p>
          <a:p>
            <a:r>
              <a:rPr lang="en-US" sz="1800" b="1" dirty="0" smtClean="0"/>
              <a:t>More speed.</a:t>
            </a:r>
          </a:p>
          <a:p>
            <a:r>
              <a:rPr lang="en-US" sz="1800" b="1" dirty="0" smtClean="0"/>
              <a:t>“Resource Utilization”</a:t>
            </a:r>
          </a:p>
          <a:p>
            <a:r>
              <a:rPr lang="en-US" sz="1800" b="1" dirty="0" smtClean="0"/>
              <a:t>“Efficiency”.</a:t>
            </a:r>
          </a:p>
          <a:p>
            <a:r>
              <a:rPr lang="en-US" sz="2800" b="1" dirty="0" smtClean="0"/>
              <a:t>More work in the system.</a:t>
            </a:r>
          </a:p>
          <a:p>
            <a:endParaRPr lang="en-US" sz="1800" b="1" dirty="0"/>
          </a:p>
        </p:txBody>
      </p:sp>
      <p:pic>
        <p:nvPicPr>
          <p:cNvPr id="14" name="Picture 1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305738" y="1"/>
            <a:ext cx="1886261" cy="1696680"/>
          </a:xfrm>
          <a:prstGeom prst="rect">
            <a:avLst/>
          </a:prstGeom>
        </p:spPr>
      </p:pic>
      <p:sp>
        <p:nvSpPr>
          <p:cNvPr id="15" name="Rectangle 14"/>
          <p:cNvSpPr/>
          <p:nvPr/>
        </p:nvSpPr>
        <p:spPr>
          <a:xfrm>
            <a:off x="11083583" y="1337330"/>
            <a:ext cx="899410" cy="3592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7958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071DD-D1ED-4494-BAB0-E44D84460558}"/>
              </a:ext>
            </a:extLst>
          </p:cNvPr>
          <p:cNvSpPr>
            <a:spLocks noGrp="1"/>
          </p:cNvSpPr>
          <p:nvPr>
            <p:ph type="title"/>
          </p:nvPr>
        </p:nvSpPr>
        <p:spPr/>
        <p:txBody>
          <a:bodyPr/>
          <a:lstStyle/>
          <a:p>
            <a:r>
              <a:rPr lang="en-US" dirty="0" smtClean="0"/>
              <a:t>The Greedy Heuristic</a:t>
            </a:r>
            <a:endParaRPr lang="en-US" dirty="0"/>
          </a:p>
        </p:txBody>
      </p:sp>
      <p:sp>
        <p:nvSpPr>
          <p:cNvPr id="3" name="Text Placeholder 2">
            <a:extLst>
              <a:ext uri="{FF2B5EF4-FFF2-40B4-BE49-F238E27FC236}">
                <a16:creationId xmlns:a16="http://schemas.microsoft.com/office/drawing/2014/main" id="{FFD046CD-889C-4A2E-8DC3-BED5C7901EA2}"/>
              </a:ext>
            </a:extLst>
          </p:cNvPr>
          <p:cNvSpPr>
            <a:spLocks noGrp="1"/>
          </p:cNvSpPr>
          <p:nvPr>
            <p:ph type="body" idx="1"/>
          </p:nvPr>
        </p:nvSpPr>
        <p:spPr>
          <a:xfrm>
            <a:off x="928800" y="2272009"/>
            <a:ext cx="5816774" cy="823912"/>
          </a:xfrm>
        </p:spPr>
        <p:txBody>
          <a:bodyPr>
            <a:noAutofit/>
          </a:bodyPr>
          <a:lstStyle/>
          <a:p>
            <a:r>
              <a:rPr lang="en-US" sz="3200" dirty="0" smtClean="0"/>
              <a:t>what could possible go wrong?</a:t>
            </a:r>
            <a:endParaRPr lang="en-US" sz="3200" dirty="0"/>
          </a:p>
        </p:txBody>
      </p:sp>
      <p:sp>
        <p:nvSpPr>
          <p:cNvPr id="4" name="Content Placeholder 3">
            <a:extLst>
              <a:ext uri="{FF2B5EF4-FFF2-40B4-BE49-F238E27FC236}">
                <a16:creationId xmlns:a16="http://schemas.microsoft.com/office/drawing/2014/main" id="{7D8E0C3E-549F-4B12-BC1D-70D49FDEE3EB}"/>
              </a:ext>
            </a:extLst>
          </p:cNvPr>
          <p:cNvSpPr>
            <a:spLocks noGrp="1"/>
          </p:cNvSpPr>
          <p:nvPr>
            <p:ph sz="half" idx="2"/>
          </p:nvPr>
        </p:nvSpPr>
        <p:spPr>
          <a:xfrm>
            <a:off x="928800" y="3386142"/>
            <a:ext cx="6011646" cy="2773258"/>
          </a:xfrm>
        </p:spPr>
        <p:txBody>
          <a:bodyPr>
            <a:noAutofit/>
          </a:bodyPr>
          <a:lstStyle/>
          <a:p>
            <a:endParaRPr lang="en-US" sz="2200" b="1" dirty="0" smtClean="0"/>
          </a:p>
          <a:p>
            <a:r>
              <a:rPr lang="en-US" sz="2200" b="1" dirty="0" smtClean="0"/>
              <a:t>We might not be focusing on the right scope. </a:t>
            </a:r>
          </a:p>
          <a:p>
            <a:r>
              <a:rPr lang="en-US" sz="2200" b="1" dirty="0" smtClean="0"/>
              <a:t>Many inputs are trade-offs to each other</a:t>
            </a:r>
          </a:p>
          <a:p>
            <a:r>
              <a:rPr lang="en-US" sz="2200" b="1" dirty="0" smtClean="0"/>
              <a:t>Some inputs are trade-offs to Global Optima</a:t>
            </a:r>
            <a:endParaRPr lang="en-US" sz="2200" b="1" dirty="0"/>
          </a:p>
        </p:txBody>
      </p:sp>
      <p:sp>
        <p:nvSpPr>
          <p:cNvPr id="7" name="Footer Placeholder 6">
            <a:extLst>
              <a:ext uri="{FF2B5EF4-FFF2-40B4-BE49-F238E27FC236}">
                <a16:creationId xmlns:a16="http://schemas.microsoft.com/office/drawing/2014/main" id="{01088409-0EAA-441A-9E25-8CC3324ED156}"/>
              </a:ext>
            </a:extLst>
          </p:cNvPr>
          <p:cNvSpPr>
            <a:spLocks noGrp="1"/>
          </p:cNvSpPr>
          <p:nvPr>
            <p:ph type="ftr" sz="quarter" idx="11"/>
          </p:nvPr>
        </p:nvSpPr>
        <p:spPr/>
        <p:txBody>
          <a:bodyPr/>
          <a:lstStyle/>
          <a:p>
            <a:r>
              <a:rPr lang="en-US" dirty="0" err="1" smtClean="0"/>
              <a:t>Rolley</a:t>
            </a:r>
            <a:r>
              <a:rPr lang="en-US" dirty="0" smtClean="0"/>
              <a:t> Coaster</a:t>
            </a:r>
            <a:endParaRPr lang="en-US" dirty="0"/>
          </a:p>
        </p:txBody>
      </p:sp>
      <p:sp>
        <p:nvSpPr>
          <p:cNvPr id="8" name="Slide Number Placeholder 7">
            <a:extLst>
              <a:ext uri="{FF2B5EF4-FFF2-40B4-BE49-F238E27FC236}">
                <a16:creationId xmlns:a16="http://schemas.microsoft.com/office/drawing/2014/main" id="{B3B47294-B529-4908-976B-4F8ECE7A45B3}"/>
              </a:ext>
            </a:extLst>
          </p:cNvPr>
          <p:cNvSpPr>
            <a:spLocks noGrp="1"/>
          </p:cNvSpPr>
          <p:nvPr>
            <p:ph type="sldNum" sz="quarter" idx="12"/>
          </p:nvPr>
        </p:nvSpPr>
        <p:spPr/>
        <p:txBody>
          <a:bodyPr/>
          <a:lstStyle/>
          <a:p>
            <a:fld id="{95CBEC59-7FF9-4688-98DF-89832A0C9025}" type="slidenum">
              <a:rPr lang="en-US" smtClean="0"/>
              <a:pPr/>
              <a:t>5</a:t>
            </a:fld>
            <a:endParaRPr lang="en-US" dirty="0"/>
          </a:p>
        </p:txBody>
      </p:sp>
      <p:sp>
        <p:nvSpPr>
          <p:cNvPr id="9" name="Text Placeholder 8">
            <a:extLst>
              <a:ext uri="{FF2B5EF4-FFF2-40B4-BE49-F238E27FC236}">
                <a16:creationId xmlns:a16="http://schemas.microsoft.com/office/drawing/2014/main" id="{8527968E-142A-49A3-8ED6-285EDE03F378}"/>
              </a:ext>
            </a:extLst>
          </p:cNvPr>
          <p:cNvSpPr>
            <a:spLocks noGrp="1"/>
          </p:cNvSpPr>
          <p:nvPr>
            <p:ph type="body" sz="quarter" idx="14"/>
          </p:nvPr>
        </p:nvSpPr>
        <p:spPr/>
        <p:txBody>
          <a:bodyPr/>
          <a:lstStyle/>
          <a:p>
            <a:r>
              <a:rPr lang="en-US" dirty="0" smtClean="0"/>
              <a:t>2022</a:t>
            </a:r>
            <a:endParaRPr lang="en-US" dirty="0"/>
          </a:p>
        </p:txBody>
      </p:sp>
      <p:pic>
        <p:nvPicPr>
          <p:cNvPr id="14" name="Picture 13"/>
          <p:cNvPicPr>
            <a:picLocks noChangeAspect="1"/>
          </p:cNvPicPr>
          <p:nvPr/>
        </p:nvPicPr>
        <p:blipFill rotWithShape="1">
          <a:blip r:embed="rId3" cstate="email">
            <a:extLst>
              <a:ext uri="{28A0092B-C50C-407E-A947-70E740481C1C}">
                <a14:useLocalDpi xmlns:a14="http://schemas.microsoft.com/office/drawing/2010/main"/>
              </a:ext>
            </a:extLst>
          </a:blip>
          <a:srcRect l="-289" b="-1046"/>
          <a:stretch/>
        </p:blipFill>
        <p:spPr>
          <a:xfrm>
            <a:off x="6940446" y="1"/>
            <a:ext cx="5251553" cy="2420910"/>
          </a:xfrm>
          <a:prstGeom prst="rect">
            <a:avLst/>
          </a:prstGeom>
        </p:spPr>
      </p:pic>
      <p:pic>
        <p:nvPicPr>
          <p:cNvPr id="12" name="Picture 1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962930" y="3504865"/>
            <a:ext cx="5077543" cy="2473375"/>
          </a:xfrm>
          <a:prstGeom prst="rect">
            <a:avLst/>
          </a:prstGeom>
          <a:effectLst>
            <a:softEdge rad="0"/>
          </a:effectLst>
        </p:spPr>
      </p:pic>
      <p:sp>
        <p:nvSpPr>
          <p:cNvPr id="16" name="Rectangle 15"/>
          <p:cNvSpPr/>
          <p:nvPr/>
        </p:nvSpPr>
        <p:spPr>
          <a:xfrm>
            <a:off x="10994694" y="193787"/>
            <a:ext cx="1124853" cy="10429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573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5950A-F236-4AE1-B402-E9CC3F82CCB7}"/>
              </a:ext>
            </a:extLst>
          </p:cNvPr>
          <p:cNvSpPr>
            <a:spLocks noGrp="1"/>
          </p:cNvSpPr>
          <p:nvPr>
            <p:ph type="title"/>
          </p:nvPr>
        </p:nvSpPr>
        <p:spPr/>
        <p:txBody>
          <a:bodyPr>
            <a:normAutofit/>
          </a:bodyPr>
          <a:lstStyle/>
          <a:p>
            <a:r>
              <a:rPr lang="en-US" sz="3600" dirty="0" smtClean="0"/>
              <a:t>Global Optimum gets complicated fast</a:t>
            </a:r>
            <a:endParaRPr lang="en-US" sz="3600" dirty="0"/>
          </a:p>
        </p:txBody>
      </p:sp>
      <p:sp>
        <p:nvSpPr>
          <p:cNvPr id="3" name="Footer Placeholder 2">
            <a:extLst>
              <a:ext uri="{FF2B5EF4-FFF2-40B4-BE49-F238E27FC236}">
                <a16:creationId xmlns:a16="http://schemas.microsoft.com/office/drawing/2014/main" id="{5ABACD58-C3EC-4488-A3DB-D29386D20C75}"/>
              </a:ext>
            </a:extLst>
          </p:cNvPr>
          <p:cNvSpPr>
            <a:spLocks noGrp="1"/>
          </p:cNvSpPr>
          <p:nvPr>
            <p:ph type="ftr" sz="quarter" idx="11"/>
          </p:nvPr>
        </p:nvSpPr>
        <p:spPr/>
        <p:txBody>
          <a:bodyPr/>
          <a:lstStyle/>
          <a:p>
            <a:r>
              <a:rPr lang="en-US" dirty="0" smtClean="0"/>
              <a:t>Dazzle ‘</a:t>
            </a:r>
            <a:r>
              <a:rPr lang="en-US" dirty="0" err="1" smtClean="0"/>
              <a:t>em</a:t>
            </a:r>
            <a:endParaRPr lang="en-US" dirty="0"/>
          </a:p>
        </p:txBody>
      </p:sp>
      <p:sp>
        <p:nvSpPr>
          <p:cNvPr id="4" name="Slide Number Placeholder 3">
            <a:extLst>
              <a:ext uri="{FF2B5EF4-FFF2-40B4-BE49-F238E27FC236}">
                <a16:creationId xmlns:a16="http://schemas.microsoft.com/office/drawing/2014/main" id="{DAFF36DD-94F6-49D4-8CCC-8C8BD062C04E}"/>
              </a:ext>
            </a:extLst>
          </p:cNvPr>
          <p:cNvSpPr>
            <a:spLocks noGrp="1"/>
          </p:cNvSpPr>
          <p:nvPr>
            <p:ph type="sldNum" sz="quarter" idx="12"/>
          </p:nvPr>
        </p:nvSpPr>
        <p:spPr/>
        <p:txBody>
          <a:bodyPr/>
          <a:lstStyle/>
          <a:p>
            <a:fld id="{95CBEC59-7FF9-4688-98DF-89832A0C9025}" type="slidenum">
              <a:rPr lang="en-US" smtClean="0"/>
              <a:t>6</a:t>
            </a:fld>
            <a:endParaRPr lang="en-US" dirty="0"/>
          </a:p>
        </p:txBody>
      </p:sp>
      <p:sp>
        <p:nvSpPr>
          <p:cNvPr id="5" name="Text Placeholder 4">
            <a:extLst>
              <a:ext uri="{FF2B5EF4-FFF2-40B4-BE49-F238E27FC236}">
                <a16:creationId xmlns:a16="http://schemas.microsoft.com/office/drawing/2014/main" id="{ED849212-ABCC-423B-A5BB-8F087B169DC2}"/>
              </a:ext>
            </a:extLst>
          </p:cNvPr>
          <p:cNvSpPr>
            <a:spLocks noGrp="1"/>
          </p:cNvSpPr>
          <p:nvPr>
            <p:ph type="body" sz="quarter" idx="14"/>
          </p:nvPr>
        </p:nvSpPr>
        <p:spPr/>
        <p:txBody>
          <a:bodyPr/>
          <a:lstStyle/>
          <a:p>
            <a:r>
              <a:rPr lang="en-US" dirty="0" smtClean="0"/>
              <a:t>2022</a:t>
            </a:r>
            <a:endParaRPr lang="en-US" dirty="0"/>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58409" y="1886667"/>
            <a:ext cx="6058569" cy="4533215"/>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488212" y="3281720"/>
            <a:ext cx="1745677" cy="1308439"/>
          </a:xfrm>
          <a:prstGeom prst="rect">
            <a:avLst/>
          </a:prstGeom>
        </p:spPr>
      </p:pic>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488213" y="4674205"/>
            <a:ext cx="1745677" cy="1745677"/>
          </a:xfrm>
          <a:prstGeom prst="rect">
            <a:avLst/>
          </a:prstGeom>
        </p:spPr>
      </p:pic>
      <p:pic>
        <p:nvPicPr>
          <p:cNvPr id="11" name="Picture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488214" y="1886667"/>
            <a:ext cx="1748010" cy="1311007"/>
          </a:xfrm>
          <a:prstGeom prst="rect">
            <a:avLst/>
          </a:prstGeom>
        </p:spPr>
      </p:pic>
    </p:spTree>
    <p:extLst>
      <p:ext uri="{BB962C8B-B14F-4D97-AF65-F5344CB8AC3E}">
        <p14:creationId xmlns:p14="http://schemas.microsoft.com/office/powerpoint/2010/main" val="33243301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5F2D16A-183F-4A38-8872-766FA01EA75F}"/>
              </a:ext>
            </a:extLst>
          </p:cNvPr>
          <p:cNvSpPr>
            <a:spLocks noGrp="1"/>
          </p:cNvSpPr>
          <p:nvPr>
            <p:ph idx="1"/>
          </p:nvPr>
        </p:nvSpPr>
        <p:spPr>
          <a:xfrm>
            <a:off x="6818029" y="1430042"/>
            <a:ext cx="5284031" cy="4757496"/>
          </a:xfrm>
        </p:spPr>
        <p:txBody>
          <a:bodyPr>
            <a:noAutofit/>
          </a:bodyPr>
          <a:lstStyle/>
          <a:p>
            <a:r>
              <a:rPr lang="en-US" sz="2600" b="1" dirty="0" smtClean="0"/>
              <a:t>Techniques for factory:</a:t>
            </a:r>
          </a:p>
          <a:p>
            <a:r>
              <a:rPr lang="en-US" sz="2600" b="1" i="1" dirty="0" smtClean="0"/>
              <a:t>Use the heuristics, lose the specifics. </a:t>
            </a:r>
          </a:p>
          <a:p>
            <a:endParaRPr lang="en-US" sz="2600" b="1" dirty="0" smtClean="0"/>
          </a:p>
          <a:p>
            <a:r>
              <a:rPr lang="en-US" sz="2600" b="1" dirty="0" smtClean="0"/>
              <a:t>Techniques for both:</a:t>
            </a:r>
          </a:p>
          <a:p>
            <a:r>
              <a:rPr lang="en-US" sz="2600" b="1" i="1" dirty="0" smtClean="0"/>
              <a:t>Use it “as is”</a:t>
            </a:r>
          </a:p>
          <a:p>
            <a:endParaRPr lang="en-US" sz="2600" b="1" dirty="0" smtClean="0"/>
          </a:p>
          <a:p>
            <a:r>
              <a:rPr lang="en-US" sz="2600" b="1" dirty="0" smtClean="0"/>
              <a:t>Techniques for software:</a:t>
            </a:r>
          </a:p>
          <a:p>
            <a:r>
              <a:rPr lang="en-US" sz="2600" b="1" i="1" dirty="0" smtClean="0"/>
              <a:t>Leverage the #@%&amp;$ out of it</a:t>
            </a:r>
            <a:endParaRPr lang="en-US" sz="2600" b="1" i="1" dirty="0"/>
          </a:p>
        </p:txBody>
      </p:sp>
      <p:sp>
        <p:nvSpPr>
          <p:cNvPr id="4" name="Footer Placeholder 3">
            <a:extLst>
              <a:ext uri="{FF2B5EF4-FFF2-40B4-BE49-F238E27FC236}">
                <a16:creationId xmlns:a16="http://schemas.microsoft.com/office/drawing/2014/main" id="{16417046-E8D4-4851-862C-0BF84D8D122B}"/>
              </a:ext>
            </a:extLst>
          </p:cNvPr>
          <p:cNvSpPr>
            <a:spLocks noGrp="1"/>
          </p:cNvSpPr>
          <p:nvPr>
            <p:ph type="ftr" sz="quarter" idx="11"/>
          </p:nvPr>
        </p:nvSpPr>
        <p:spPr/>
        <p:txBody>
          <a:bodyPr/>
          <a:lstStyle/>
          <a:p>
            <a:r>
              <a:rPr lang="en-US" dirty="0" smtClean="0"/>
              <a:t>“He chose..... Poorly”</a:t>
            </a:r>
            <a:endParaRPr lang="en-US" dirty="0"/>
          </a:p>
        </p:txBody>
      </p:sp>
      <p:sp>
        <p:nvSpPr>
          <p:cNvPr id="5" name="Slide Number Placeholder 4">
            <a:extLst>
              <a:ext uri="{FF2B5EF4-FFF2-40B4-BE49-F238E27FC236}">
                <a16:creationId xmlns:a16="http://schemas.microsoft.com/office/drawing/2014/main" id="{37FC0AEA-646D-49DC-8618-CEFD70130E0C}"/>
              </a:ext>
            </a:extLst>
          </p:cNvPr>
          <p:cNvSpPr>
            <a:spLocks noGrp="1"/>
          </p:cNvSpPr>
          <p:nvPr>
            <p:ph type="sldNum" sz="quarter" idx="12"/>
          </p:nvPr>
        </p:nvSpPr>
        <p:spPr/>
        <p:txBody>
          <a:bodyPr/>
          <a:lstStyle/>
          <a:p>
            <a:fld id="{95CBEC59-7FF9-4688-98DF-89832A0C9025}" type="slidenum">
              <a:rPr lang="en-US" smtClean="0"/>
              <a:t>7</a:t>
            </a:fld>
            <a:endParaRPr lang="en-US" dirty="0"/>
          </a:p>
        </p:txBody>
      </p:sp>
      <p:sp>
        <p:nvSpPr>
          <p:cNvPr id="7" name="Text Placeholder 6">
            <a:extLst>
              <a:ext uri="{FF2B5EF4-FFF2-40B4-BE49-F238E27FC236}">
                <a16:creationId xmlns:a16="http://schemas.microsoft.com/office/drawing/2014/main" id="{C4252A41-D1CF-4A54-AC0D-995C22071BB3}"/>
              </a:ext>
            </a:extLst>
          </p:cNvPr>
          <p:cNvSpPr>
            <a:spLocks noGrp="1"/>
          </p:cNvSpPr>
          <p:nvPr>
            <p:ph type="body" sz="quarter" idx="14"/>
          </p:nvPr>
        </p:nvSpPr>
        <p:spPr/>
        <p:txBody>
          <a:bodyPr/>
          <a:lstStyle/>
          <a:p>
            <a:r>
              <a:rPr lang="en-US" dirty="0" smtClean="0"/>
              <a:t>2022</a:t>
            </a:r>
            <a:endParaRPr lang="en-US" dirty="0"/>
          </a:p>
        </p:txBody>
      </p:sp>
      <p:sp>
        <p:nvSpPr>
          <p:cNvPr id="9" name="Title 8"/>
          <p:cNvSpPr>
            <a:spLocks noGrp="1"/>
          </p:cNvSpPr>
          <p:nvPr>
            <p:ph type="title"/>
          </p:nvPr>
        </p:nvSpPr>
        <p:spPr>
          <a:xfrm>
            <a:off x="253877" y="69043"/>
            <a:ext cx="5567098" cy="1536580"/>
          </a:xfrm>
        </p:spPr>
        <p:txBody>
          <a:bodyPr>
            <a:normAutofit fontScale="90000"/>
          </a:bodyPr>
          <a:lstStyle/>
          <a:p>
            <a:r>
              <a:rPr lang="en-US" dirty="0" smtClean="0"/>
              <a:t>Modern work is complex and uncertain</a:t>
            </a:r>
            <a:endParaRPr lang="en-US" dirty="0"/>
          </a:p>
        </p:txBody>
      </p:sp>
      <p:sp>
        <p:nvSpPr>
          <p:cNvPr id="10" name="Rectangle 9"/>
          <p:cNvSpPr/>
          <p:nvPr/>
        </p:nvSpPr>
        <p:spPr>
          <a:xfrm>
            <a:off x="1236689" y="1881266"/>
            <a:ext cx="1139252" cy="13491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a:spLocks noChangeAspect="1"/>
          </p:cNvSpPr>
          <p:nvPr/>
        </p:nvSpPr>
        <p:spPr>
          <a:xfrm>
            <a:off x="0" y="1703889"/>
            <a:ext cx="3927281" cy="3927281"/>
          </a:xfrm>
          <a:prstGeom prst="ellipse">
            <a:avLst/>
          </a:prstGeom>
          <a:noFill/>
          <a:ln w="3048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2">
            <a:extLst>
              <a:ext uri="{FF2B5EF4-FFF2-40B4-BE49-F238E27FC236}">
                <a16:creationId xmlns:a16="http://schemas.microsoft.com/office/drawing/2014/main" id="{D5F2D16A-183F-4A38-8872-766FA01EA75F}"/>
              </a:ext>
            </a:extLst>
          </p:cNvPr>
          <p:cNvSpPr txBox="1">
            <a:spLocks/>
          </p:cNvSpPr>
          <p:nvPr/>
        </p:nvSpPr>
        <p:spPr>
          <a:xfrm>
            <a:off x="723157" y="2869394"/>
            <a:ext cx="1296373" cy="175975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600"/>
              </a:spcBef>
              <a:buFont typeface="Arial" panose="020B0604020202020204" pitchFamily="34" charset="0"/>
              <a:buNone/>
              <a:defRPr sz="1600" i="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i="1" kern="1200">
                <a:solidFill>
                  <a:schemeClr val="bg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i="1" kern="1200">
                <a:solidFill>
                  <a:schemeClr val="bg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i="1" kern="1200">
                <a:solidFill>
                  <a:schemeClr val="bg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i="1"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100" dirty="0" smtClean="0">
                <a:solidFill>
                  <a:schemeClr val="tx1"/>
                </a:solidFill>
              </a:rPr>
              <a:t>Only </a:t>
            </a:r>
          </a:p>
          <a:p>
            <a:r>
              <a:rPr lang="en-US" sz="2100" dirty="0" smtClean="0">
                <a:solidFill>
                  <a:schemeClr val="tx1"/>
                </a:solidFill>
              </a:rPr>
              <a:t>works </a:t>
            </a:r>
          </a:p>
          <a:p>
            <a:r>
              <a:rPr lang="en-US" sz="2100" dirty="0" smtClean="0">
                <a:solidFill>
                  <a:schemeClr val="tx1"/>
                </a:solidFill>
              </a:rPr>
              <a:t>in </a:t>
            </a:r>
          </a:p>
          <a:p>
            <a:r>
              <a:rPr lang="en-US" sz="2100" b="1" dirty="0" smtClean="0">
                <a:solidFill>
                  <a:schemeClr val="tx1"/>
                </a:solidFill>
              </a:rPr>
              <a:t>factories</a:t>
            </a:r>
            <a:endParaRPr lang="en-US" sz="2100" b="1" dirty="0">
              <a:solidFill>
                <a:schemeClr val="tx1"/>
              </a:solidFill>
            </a:endParaRPr>
          </a:p>
        </p:txBody>
      </p:sp>
      <p:sp>
        <p:nvSpPr>
          <p:cNvPr id="15" name="Content Placeholder 2">
            <a:extLst>
              <a:ext uri="{FF2B5EF4-FFF2-40B4-BE49-F238E27FC236}">
                <a16:creationId xmlns:a16="http://schemas.microsoft.com/office/drawing/2014/main" id="{D5F2D16A-183F-4A38-8872-766FA01EA75F}"/>
              </a:ext>
            </a:extLst>
          </p:cNvPr>
          <p:cNvSpPr txBox="1">
            <a:spLocks/>
          </p:cNvSpPr>
          <p:nvPr/>
        </p:nvSpPr>
        <p:spPr>
          <a:xfrm>
            <a:off x="2758953" y="3108706"/>
            <a:ext cx="1296373" cy="175975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600"/>
              </a:spcBef>
              <a:buFont typeface="Arial" panose="020B0604020202020204" pitchFamily="34" charset="0"/>
              <a:buNone/>
              <a:defRPr sz="1600" i="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i="1" kern="1200">
                <a:solidFill>
                  <a:schemeClr val="bg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i="1" kern="1200">
                <a:solidFill>
                  <a:schemeClr val="bg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i="1" kern="1200">
                <a:solidFill>
                  <a:schemeClr val="bg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i="1"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100" dirty="0" smtClean="0">
                <a:solidFill>
                  <a:schemeClr val="tx1"/>
                </a:solidFill>
              </a:rPr>
              <a:t>Works</a:t>
            </a:r>
          </a:p>
          <a:p>
            <a:r>
              <a:rPr lang="en-US" sz="2100" dirty="0" smtClean="0">
                <a:solidFill>
                  <a:schemeClr val="tx1"/>
                </a:solidFill>
              </a:rPr>
              <a:t>in </a:t>
            </a:r>
          </a:p>
          <a:p>
            <a:r>
              <a:rPr lang="en-US" sz="2100" b="1" dirty="0" smtClean="0">
                <a:solidFill>
                  <a:schemeClr val="tx1"/>
                </a:solidFill>
              </a:rPr>
              <a:t>both</a:t>
            </a:r>
            <a:endParaRPr lang="en-US" sz="2100" b="1" dirty="0">
              <a:solidFill>
                <a:schemeClr val="tx1"/>
              </a:solidFill>
            </a:endParaRPr>
          </a:p>
        </p:txBody>
      </p:sp>
      <p:sp>
        <p:nvSpPr>
          <p:cNvPr id="16" name="Content Placeholder 2">
            <a:extLst>
              <a:ext uri="{FF2B5EF4-FFF2-40B4-BE49-F238E27FC236}">
                <a16:creationId xmlns:a16="http://schemas.microsoft.com/office/drawing/2014/main" id="{D5F2D16A-183F-4A38-8872-766FA01EA75F}"/>
              </a:ext>
            </a:extLst>
          </p:cNvPr>
          <p:cNvSpPr txBox="1">
            <a:spLocks/>
          </p:cNvSpPr>
          <p:nvPr/>
        </p:nvSpPr>
        <p:spPr>
          <a:xfrm>
            <a:off x="4440813" y="2869394"/>
            <a:ext cx="1296373" cy="175975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600"/>
              </a:spcBef>
              <a:buFont typeface="Arial" panose="020B0604020202020204" pitchFamily="34" charset="0"/>
              <a:buNone/>
              <a:defRPr sz="1600" i="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i="1" kern="1200">
                <a:solidFill>
                  <a:schemeClr val="bg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i="1" kern="1200">
                <a:solidFill>
                  <a:schemeClr val="bg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i="1" kern="1200">
                <a:solidFill>
                  <a:schemeClr val="bg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i="1"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100" dirty="0" smtClean="0">
                <a:solidFill>
                  <a:schemeClr val="tx1"/>
                </a:solidFill>
              </a:rPr>
              <a:t>Only </a:t>
            </a:r>
          </a:p>
          <a:p>
            <a:r>
              <a:rPr lang="en-US" sz="2100" dirty="0" smtClean="0">
                <a:solidFill>
                  <a:schemeClr val="tx1"/>
                </a:solidFill>
              </a:rPr>
              <a:t>works </a:t>
            </a:r>
          </a:p>
          <a:p>
            <a:r>
              <a:rPr lang="en-US" sz="2100" dirty="0" smtClean="0">
                <a:solidFill>
                  <a:schemeClr val="tx1"/>
                </a:solidFill>
              </a:rPr>
              <a:t>in </a:t>
            </a:r>
          </a:p>
          <a:p>
            <a:r>
              <a:rPr lang="en-US" sz="2100" b="1" dirty="0" smtClean="0">
                <a:solidFill>
                  <a:schemeClr val="tx1"/>
                </a:solidFill>
              </a:rPr>
              <a:t>software</a:t>
            </a:r>
            <a:endParaRPr lang="en-US" sz="2100" b="1" dirty="0">
              <a:solidFill>
                <a:schemeClr val="tx1"/>
              </a:solidFill>
            </a:endParaRPr>
          </a:p>
        </p:txBody>
      </p:sp>
      <p:sp>
        <p:nvSpPr>
          <p:cNvPr id="17" name="Oval 16"/>
          <p:cNvSpPr>
            <a:spLocks noChangeAspect="1"/>
          </p:cNvSpPr>
          <p:nvPr/>
        </p:nvSpPr>
        <p:spPr>
          <a:xfrm>
            <a:off x="2298516" y="1703888"/>
            <a:ext cx="3927281" cy="3927281"/>
          </a:xfrm>
          <a:prstGeom prst="ellipse">
            <a:avLst/>
          </a:prstGeom>
          <a:noFill/>
          <a:ln w="3048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07628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CD96C-ADDF-4D9F-B790-CF6E3E55A9DB}"/>
              </a:ext>
            </a:extLst>
          </p:cNvPr>
          <p:cNvSpPr>
            <a:spLocks noGrp="1"/>
          </p:cNvSpPr>
          <p:nvPr>
            <p:ph type="title"/>
          </p:nvPr>
        </p:nvSpPr>
        <p:spPr>
          <a:xfrm>
            <a:off x="928799" y="199597"/>
            <a:ext cx="10232843" cy="697044"/>
          </a:xfrm>
        </p:spPr>
        <p:txBody>
          <a:bodyPr/>
          <a:lstStyle/>
          <a:p>
            <a:r>
              <a:rPr lang="en-US" dirty="0"/>
              <a:t>But how do we know?</a:t>
            </a:r>
            <a:endParaRPr lang="en-US" b="0" dirty="0"/>
          </a:p>
        </p:txBody>
      </p:sp>
      <p:sp>
        <p:nvSpPr>
          <p:cNvPr id="4" name="Footer Placeholder 3">
            <a:extLst>
              <a:ext uri="{FF2B5EF4-FFF2-40B4-BE49-F238E27FC236}">
                <a16:creationId xmlns:a16="http://schemas.microsoft.com/office/drawing/2014/main" id="{4D0104A1-25DB-4A49-B257-40CF6B30A4BF}"/>
              </a:ext>
            </a:extLst>
          </p:cNvPr>
          <p:cNvSpPr>
            <a:spLocks noGrp="1"/>
          </p:cNvSpPr>
          <p:nvPr>
            <p:ph type="ftr" sz="quarter" idx="11"/>
          </p:nvPr>
        </p:nvSpPr>
        <p:spPr/>
        <p:txBody>
          <a:bodyPr/>
          <a:lstStyle/>
          <a:p>
            <a:r>
              <a:rPr lang="en-US" dirty="0" smtClean="0"/>
              <a:t>Great. Make them read lists.</a:t>
            </a:r>
            <a:endParaRPr lang="en-US" dirty="0"/>
          </a:p>
        </p:txBody>
      </p:sp>
      <p:sp>
        <p:nvSpPr>
          <p:cNvPr id="5" name="Slide Number Placeholder 4">
            <a:extLst>
              <a:ext uri="{FF2B5EF4-FFF2-40B4-BE49-F238E27FC236}">
                <a16:creationId xmlns:a16="http://schemas.microsoft.com/office/drawing/2014/main" id="{3F040D52-4191-48B5-89BF-0F57F61C4487}"/>
              </a:ext>
            </a:extLst>
          </p:cNvPr>
          <p:cNvSpPr>
            <a:spLocks noGrp="1"/>
          </p:cNvSpPr>
          <p:nvPr>
            <p:ph type="sldNum" sz="quarter" idx="12"/>
          </p:nvPr>
        </p:nvSpPr>
        <p:spPr/>
        <p:txBody>
          <a:bodyPr/>
          <a:lstStyle/>
          <a:p>
            <a:fld id="{95CBEC59-7FF9-4688-98DF-89832A0C9025}" type="slidenum">
              <a:rPr lang="en-US" smtClean="0"/>
              <a:pPr/>
              <a:t>8</a:t>
            </a:fld>
            <a:endParaRPr lang="en-US" dirty="0"/>
          </a:p>
        </p:txBody>
      </p:sp>
      <p:sp>
        <p:nvSpPr>
          <p:cNvPr id="29" name="Text Placeholder 28">
            <a:extLst>
              <a:ext uri="{FF2B5EF4-FFF2-40B4-BE49-F238E27FC236}">
                <a16:creationId xmlns:a16="http://schemas.microsoft.com/office/drawing/2014/main" id="{5BD9075D-1F42-4726-8EC6-EE8B416392BD}"/>
              </a:ext>
            </a:extLst>
          </p:cNvPr>
          <p:cNvSpPr>
            <a:spLocks noGrp="1"/>
          </p:cNvSpPr>
          <p:nvPr>
            <p:ph type="body" sz="quarter" idx="14"/>
          </p:nvPr>
        </p:nvSpPr>
        <p:spPr/>
        <p:txBody>
          <a:bodyPr/>
          <a:lstStyle/>
          <a:p>
            <a:r>
              <a:rPr lang="en-US" dirty="0" smtClean="0"/>
              <a:t>2022</a:t>
            </a:r>
            <a:endParaRPr lang="en-US" dirty="0"/>
          </a:p>
        </p:txBody>
      </p:sp>
      <p:sp>
        <p:nvSpPr>
          <p:cNvPr id="30" name="Text Placeholder 29">
            <a:extLst>
              <a:ext uri="{FF2B5EF4-FFF2-40B4-BE49-F238E27FC236}">
                <a16:creationId xmlns:a16="http://schemas.microsoft.com/office/drawing/2014/main" id="{0AC0E371-764C-41CA-9680-267350C7EE1C}"/>
              </a:ext>
            </a:extLst>
          </p:cNvPr>
          <p:cNvSpPr>
            <a:spLocks noGrp="1"/>
          </p:cNvSpPr>
          <p:nvPr>
            <p:ph type="body" sz="half" idx="16"/>
          </p:nvPr>
        </p:nvSpPr>
        <p:spPr>
          <a:xfrm>
            <a:off x="376312" y="2083465"/>
            <a:ext cx="3865914" cy="499493"/>
          </a:xfrm>
        </p:spPr>
        <p:txBody>
          <a:bodyPr>
            <a:normAutofit/>
          </a:bodyPr>
          <a:lstStyle/>
          <a:p>
            <a:r>
              <a:rPr lang="en-US" sz="2800" dirty="0" smtClean="0"/>
              <a:t>Factory: Dependent on</a:t>
            </a:r>
            <a:endParaRPr lang="en-US" sz="2800" dirty="0"/>
          </a:p>
        </p:txBody>
      </p:sp>
      <p:sp>
        <p:nvSpPr>
          <p:cNvPr id="31" name="Text Placeholder 30">
            <a:extLst>
              <a:ext uri="{FF2B5EF4-FFF2-40B4-BE49-F238E27FC236}">
                <a16:creationId xmlns:a16="http://schemas.microsoft.com/office/drawing/2014/main" id="{95712C8D-157C-4EF1-B565-889F5684F1BA}"/>
              </a:ext>
            </a:extLst>
          </p:cNvPr>
          <p:cNvSpPr>
            <a:spLocks noGrp="1"/>
          </p:cNvSpPr>
          <p:nvPr>
            <p:ph type="body" sz="half" idx="17"/>
          </p:nvPr>
        </p:nvSpPr>
        <p:spPr>
          <a:xfrm>
            <a:off x="8662587" y="2083465"/>
            <a:ext cx="3453212" cy="499493"/>
          </a:xfrm>
        </p:spPr>
        <p:txBody>
          <a:bodyPr>
            <a:noAutofit/>
          </a:bodyPr>
          <a:lstStyle/>
          <a:p>
            <a:r>
              <a:rPr lang="en-US" sz="2800" dirty="0" smtClean="0"/>
              <a:t>Software: Advantages</a:t>
            </a:r>
            <a:endParaRPr lang="en-US" sz="2800" dirty="0"/>
          </a:p>
        </p:txBody>
      </p:sp>
      <p:sp>
        <p:nvSpPr>
          <p:cNvPr id="36" name="Text Placeholder 35">
            <a:extLst>
              <a:ext uri="{FF2B5EF4-FFF2-40B4-BE49-F238E27FC236}">
                <a16:creationId xmlns:a16="http://schemas.microsoft.com/office/drawing/2014/main" id="{69F05205-BC24-4284-BB47-960282D011ED}"/>
              </a:ext>
            </a:extLst>
          </p:cNvPr>
          <p:cNvSpPr>
            <a:spLocks noGrp="1"/>
          </p:cNvSpPr>
          <p:nvPr>
            <p:ph type="body" sz="half" idx="22"/>
          </p:nvPr>
        </p:nvSpPr>
        <p:spPr>
          <a:xfrm>
            <a:off x="376312" y="2553450"/>
            <a:ext cx="3256674" cy="3634088"/>
          </a:xfrm>
        </p:spPr>
        <p:txBody>
          <a:bodyPr>
            <a:normAutofit/>
          </a:bodyPr>
          <a:lstStyle/>
          <a:p>
            <a:r>
              <a:rPr lang="en-US" sz="1800" b="1" dirty="0" smtClean="0"/>
              <a:t>Replication</a:t>
            </a:r>
          </a:p>
          <a:p>
            <a:r>
              <a:rPr lang="en-US" sz="1800" b="1" dirty="0" smtClean="0"/>
              <a:t>Hard to change later</a:t>
            </a:r>
          </a:p>
          <a:p>
            <a:r>
              <a:rPr lang="en-US" sz="1800" b="1" dirty="0"/>
              <a:t>C</a:t>
            </a:r>
            <a:r>
              <a:rPr lang="en-US" sz="1800" b="1" dirty="0" smtClean="0"/>
              <a:t>ommon, shared knowledge</a:t>
            </a:r>
          </a:p>
          <a:p>
            <a:r>
              <a:rPr lang="en-US" sz="1800" b="1" dirty="0" smtClean="0"/>
              <a:t>Motivations is speed, accuracy</a:t>
            </a:r>
          </a:p>
          <a:p>
            <a:r>
              <a:rPr lang="en-US" sz="1800" b="1" dirty="0" smtClean="0"/>
              <a:t>No thinking</a:t>
            </a:r>
          </a:p>
          <a:p>
            <a:r>
              <a:rPr lang="en-US" sz="1800" b="1" dirty="0" smtClean="0"/>
              <a:t>Limitations are physical</a:t>
            </a:r>
          </a:p>
          <a:p>
            <a:r>
              <a:rPr lang="en-US" sz="1800" b="1" dirty="0" smtClean="0"/>
              <a:t>Well-defined process</a:t>
            </a:r>
          </a:p>
          <a:p>
            <a:r>
              <a:rPr lang="en-US" sz="1800" b="1" dirty="0" smtClean="0"/>
              <a:t>Repeatable</a:t>
            </a:r>
          </a:p>
          <a:p>
            <a:r>
              <a:rPr lang="en-US" sz="1800" b="1" dirty="0" smtClean="0"/>
              <a:t>Easy to train</a:t>
            </a:r>
          </a:p>
          <a:p>
            <a:r>
              <a:rPr lang="en-US" sz="1800" b="1" dirty="0" smtClean="0"/>
              <a:t>Stays the same for years</a:t>
            </a:r>
            <a:endParaRPr lang="en-US" sz="1800" b="1" dirty="0"/>
          </a:p>
        </p:txBody>
      </p:sp>
      <p:sp>
        <p:nvSpPr>
          <p:cNvPr id="37" name="Text Placeholder 36">
            <a:extLst>
              <a:ext uri="{FF2B5EF4-FFF2-40B4-BE49-F238E27FC236}">
                <a16:creationId xmlns:a16="http://schemas.microsoft.com/office/drawing/2014/main" id="{D78092F6-F4AA-40B6-B5DE-CEA37AB1A9D2}"/>
              </a:ext>
            </a:extLst>
          </p:cNvPr>
          <p:cNvSpPr>
            <a:spLocks noGrp="1"/>
          </p:cNvSpPr>
          <p:nvPr>
            <p:ph type="body" sz="half" idx="23"/>
          </p:nvPr>
        </p:nvSpPr>
        <p:spPr>
          <a:xfrm>
            <a:off x="8694865" y="2553450"/>
            <a:ext cx="3256674" cy="3634088"/>
          </a:xfrm>
        </p:spPr>
        <p:txBody>
          <a:bodyPr>
            <a:noAutofit/>
          </a:bodyPr>
          <a:lstStyle/>
          <a:p>
            <a:r>
              <a:rPr lang="en-US" sz="1800" b="1" dirty="0" smtClean="0"/>
              <a:t>Limitations are mental</a:t>
            </a:r>
          </a:p>
          <a:p>
            <a:r>
              <a:rPr lang="en-US" sz="1800" b="1" dirty="0" smtClean="0"/>
              <a:t>New things</a:t>
            </a:r>
          </a:p>
          <a:p>
            <a:r>
              <a:rPr lang="en-US" sz="1800" b="1" dirty="0" smtClean="0"/>
              <a:t>Prototypes</a:t>
            </a:r>
          </a:p>
          <a:p>
            <a:r>
              <a:rPr lang="en-US" sz="1800" b="1" dirty="0" smtClean="0"/>
              <a:t>Easy to update later</a:t>
            </a:r>
          </a:p>
          <a:p>
            <a:r>
              <a:rPr lang="en-US" sz="1800" b="1" dirty="0" smtClean="0"/>
              <a:t>Continuous integration</a:t>
            </a:r>
          </a:p>
          <a:p>
            <a:r>
              <a:rPr lang="en-US" sz="1800" b="1" dirty="0" smtClean="0"/>
              <a:t>Continuous delivery</a:t>
            </a:r>
          </a:p>
          <a:p>
            <a:r>
              <a:rPr lang="en-US" sz="1800" b="1" dirty="0" smtClean="0"/>
              <a:t>Incremental work</a:t>
            </a:r>
          </a:p>
          <a:p>
            <a:r>
              <a:rPr lang="en-US" sz="1800" b="1" dirty="0" smtClean="0"/>
              <a:t>Many ways to solve </a:t>
            </a:r>
          </a:p>
          <a:p>
            <a:r>
              <a:rPr lang="en-US" sz="1800" b="1" dirty="0" smtClean="0"/>
              <a:t>Team collaboration</a:t>
            </a:r>
          </a:p>
          <a:p>
            <a:r>
              <a:rPr lang="en-US" sz="1800" b="1" dirty="0" smtClean="0"/>
              <a:t>Like clay, not concrete</a:t>
            </a:r>
            <a:endParaRPr lang="en-US" sz="1800" b="1" dirty="0"/>
          </a:p>
        </p:txBody>
      </p:sp>
      <p:pic>
        <p:nvPicPr>
          <p:cNvPr id="71" name="Picture Placeholder 70" descr="Checklist RTL">
            <a:extLst>
              <a:ext uri="{FF2B5EF4-FFF2-40B4-BE49-F238E27FC236}">
                <a16:creationId xmlns:a16="http://schemas.microsoft.com/office/drawing/2014/main" id="{76E10F36-72C7-48D2-92C9-EB0F25D8477E}"/>
              </a:ext>
            </a:extLst>
          </p:cNvPr>
          <p:cNvPicPr>
            <a:picLocks noGrp="1" noChangeAspect="1"/>
          </p:cNvPicPr>
          <p:nvPr>
            <p:ph type="pic" sz="quarter" idx="28"/>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xmlns="" r:embed="rId9"/>
              </a:ext>
            </a:extLst>
          </a:blip>
          <a:srcRect/>
          <a:stretch>
            <a:fillRect/>
          </a:stretch>
        </p:blipFill>
        <p:spPr>
          <a:xfrm>
            <a:off x="331267" y="1226151"/>
            <a:ext cx="867600" cy="868680"/>
          </a:xfrm>
        </p:spPr>
      </p:pic>
      <p:pic>
        <p:nvPicPr>
          <p:cNvPr id="73" name="Picture Placeholder 72" descr="List">
            <a:extLst>
              <a:ext uri="{FF2B5EF4-FFF2-40B4-BE49-F238E27FC236}">
                <a16:creationId xmlns:a16="http://schemas.microsoft.com/office/drawing/2014/main" id="{840D31A1-AED1-47FF-A23F-DF37F6745DEF}"/>
              </a:ext>
            </a:extLst>
          </p:cNvPr>
          <p:cNvPicPr>
            <a:picLocks noGrp="1" noChangeAspect="1"/>
          </p:cNvPicPr>
          <p:nvPr>
            <p:ph type="pic" sz="quarter" idx="29"/>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xmlns="" r:embed="rId11"/>
              </a:ext>
            </a:extLst>
          </a:blip>
          <a:srcRect/>
          <a:stretch>
            <a:fillRect/>
          </a:stretch>
        </p:blipFill>
        <p:spPr>
          <a:xfrm>
            <a:off x="8485524" y="1211750"/>
            <a:ext cx="867600" cy="868680"/>
          </a:xfrm>
        </p:spPr>
      </p:pic>
      <p:pic>
        <p:nvPicPr>
          <p:cNvPr id="41" name="Picture Placeholder 50" descr="Paper">
            <a:extLst>
              <a:ext uri="{FF2B5EF4-FFF2-40B4-BE49-F238E27FC236}">
                <a16:creationId xmlns:a16="http://schemas.microsoft.com/office/drawing/2014/main" id="{FFC09231-9C4D-4246-A535-C36907194980}"/>
              </a:ext>
            </a:extLst>
          </p:cNvPr>
          <p:cNvPicPr>
            <a:picLocks noGrp="1" noChangeAspect="1"/>
          </p:cNvPicPr>
          <p:nvPr>
            <p:ph type="pic" sz="quarter" idx="27"/>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xmlns="" r:embed="rId13"/>
              </a:ext>
            </a:extLst>
          </a:blip>
          <a:srcRect/>
          <a:stretch>
            <a:fillRect/>
          </a:stretch>
        </p:blipFill>
        <p:spPr>
          <a:xfrm>
            <a:off x="4628471" y="1219465"/>
            <a:ext cx="862926" cy="864000"/>
          </a:xfrm>
        </p:spPr>
      </p:pic>
      <p:sp>
        <p:nvSpPr>
          <p:cNvPr id="42" name="Text Placeholder 29">
            <a:extLst>
              <a:ext uri="{FF2B5EF4-FFF2-40B4-BE49-F238E27FC236}">
                <a16:creationId xmlns:a16="http://schemas.microsoft.com/office/drawing/2014/main" id="{0AC0E371-764C-41CA-9680-267350C7EE1C}"/>
              </a:ext>
            </a:extLst>
          </p:cNvPr>
          <p:cNvSpPr>
            <a:spLocks noGrp="1"/>
          </p:cNvSpPr>
          <p:nvPr>
            <p:ph type="body" sz="half" idx="16"/>
          </p:nvPr>
        </p:nvSpPr>
        <p:spPr>
          <a:xfrm>
            <a:off x="4660748" y="2083465"/>
            <a:ext cx="3521805" cy="499493"/>
          </a:xfrm>
        </p:spPr>
        <p:txBody>
          <a:bodyPr>
            <a:normAutofit/>
          </a:bodyPr>
          <a:lstStyle/>
          <a:p>
            <a:r>
              <a:rPr lang="en-US" sz="2800" dirty="0" smtClean="0"/>
              <a:t>Both: Commonalities</a:t>
            </a:r>
            <a:endParaRPr lang="en-US" sz="2800" dirty="0"/>
          </a:p>
        </p:txBody>
      </p:sp>
      <p:sp>
        <p:nvSpPr>
          <p:cNvPr id="43" name="Text Placeholder 35">
            <a:extLst>
              <a:ext uri="{FF2B5EF4-FFF2-40B4-BE49-F238E27FC236}">
                <a16:creationId xmlns:a16="http://schemas.microsoft.com/office/drawing/2014/main" id="{69F05205-BC24-4284-BB47-960282D011ED}"/>
              </a:ext>
            </a:extLst>
          </p:cNvPr>
          <p:cNvSpPr>
            <a:spLocks noGrp="1"/>
          </p:cNvSpPr>
          <p:nvPr>
            <p:ph type="body" sz="half" idx="22"/>
          </p:nvPr>
        </p:nvSpPr>
        <p:spPr>
          <a:xfrm>
            <a:off x="4664795" y="2520228"/>
            <a:ext cx="3256674" cy="3128385"/>
          </a:xfrm>
        </p:spPr>
        <p:txBody>
          <a:bodyPr>
            <a:normAutofit/>
          </a:bodyPr>
          <a:lstStyle/>
          <a:p>
            <a:r>
              <a:rPr lang="en-US" sz="1800" b="1" dirty="0" smtClean="0"/>
              <a:t>Quality</a:t>
            </a:r>
          </a:p>
          <a:p>
            <a:r>
              <a:rPr lang="en-US" sz="1800" b="1" dirty="0" smtClean="0"/>
              <a:t>Set goals</a:t>
            </a:r>
          </a:p>
          <a:p>
            <a:r>
              <a:rPr lang="en-US" sz="1800" b="1" dirty="0" smtClean="0"/>
              <a:t>Specialized skills</a:t>
            </a:r>
          </a:p>
          <a:p>
            <a:r>
              <a:rPr lang="en-US" sz="1800" b="1" dirty="0" smtClean="0"/>
              <a:t>Tangible outputs</a:t>
            </a:r>
            <a:endParaRPr lang="en-US" sz="1800" b="1" dirty="0"/>
          </a:p>
        </p:txBody>
      </p:sp>
      <p:sp>
        <p:nvSpPr>
          <p:cNvPr id="20" name="Rectangle 19"/>
          <p:cNvSpPr/>
          <p:nvPr/>
        </p:nvSpPr>
        <p:spPr>
          <a:xfrm>
            <a:off x="684590" y="0"/>
            <a:ext cx="87086" cy="1166226"/>
          </a:xfrm>
          <a:prstGeom prst="rect">
            <a:avLst/>
          </a:prstGeom>
          <a:solidFill>
            <a:srgbClr val="AF1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07399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CD96C-ADDF-4D9F-B790-CF6E3E55A9DB}"/>
              </a:ext>
            </a:extLst>
          </p:cNvPr>
          <p:cNvSpPr>
            <a:spLocks noGrp="1"/>
          </p:cNvSpPr>
          <p:nvPr>
            <p:ph type="title"/>
          </p:nvPr>
        </p:nvSpPr>
        <p:spPr>
          <a:xfrm>
            <a:off x="928799" y="199597"/>
            <a:ext cx="10073817" cy="697044"/>
          </a:xfrm>
        </p:spPr>
        <p:txBody>
          <a:bodyPr/>
          <a:lstStyle/>
          <a:p>
            <a:r>
              <a:rPr lang="en-US" dirty="0" smtClean="0"/>
              <a:t>This makes a great exercise. </a:t>
            </a:r>
            <a:r>
              <a:rPr lang="en-US" b="0" dirty="0" smtClean="0"/>
              <a:t>hint, hint</a:t>
            </a:r>
            <a:endParaRPr lang="en-US" b="0" dirty="0"/>
          </a:p>
        </p:txBody>
      </p:sp>
      <p:sp>
        <p:nvSpPr>
          <p:cNvPr id="4" name="Footer Placeholder 3">
            <a:extLst>
              <a:ext uri="{FF2B5EF4-FFF2-40B4-BE49-F238E27FC236}">
                <a16:creationId xmlns:a16="http://schemas.microsoft.com/office/drawing/2014/main" id="{4D0104A1-25DB-4A49-B257-40CF6B30A4BF}"/>
              </a:ext>
            </a:extLst>
          </p:cNvPr>
          <p:cNvSpPr>
            <a:spLocks noGrp="1"/>
          </p:cNvSpPr>
          <p:nvPr>
            <p:ph type="ftr" sz="quarter" idx="11"/>
          </p:nvPr>
        </p:nvSpPr>
        <p:spPr/>
        <p:txBody>
          <a:bodyPr/>
          <a:lstStyle/>
          <a:p>
            <a:r>
              <a:rPr lang="en-US" dirty="0" smtClean="0"/>
              <a:t>Done using Miro</a:t>
            </a:r>
            <a:endParaRPr lang="en-US" dirty="0"/>
          </a:p>
        </p:txBody>
      </p:sp>
      <p:sp>
        <p:nvSpPr>
          <p:cNvPr id="29" name="Text Placeholder 28">
            <a:extLst>
              <a:ext uri="{FF2B5EF4-FFF2-40B4-BE49-F238E27FC236}">
                <a16:creationId xmlns:a16="http://schemas.microsoft.com/office/drawing/2014/main" id="{5BD9075D-1F42-4726-8EC6-EE8B416392BD}"/>
              </a:ext>
            </a:extLst>
          </p:cNvPr>
          <p:cNvSpPr>
            <a:spLocks noGrp="1"/>
          </p:cNvSpPr>
          <p:nvPr>
            <p:ph type="body" sz="quarter" idx="14"/>
          </p:nvPr>
        </p:nvSpPr>
        <p:spPr/>
        <p:txBody>
          <a:bodyPr/>
          <a:lstStyle/>
          <a:p>
            <a:r>
              <a:rPr lang="en-US" dirty="0" smtClean="0"/>
              <a:t>2022</a:t>
            </a:r>
            <a:endParaRPr lang="en-US" dirty="0"/>
          </a:p>
        </p:txBody>
      </p:sp>
      <p:sp>
        <p:nvSpPr>
          <p:cNvPr id="20" name="Rectangle 19"/>
          <p:cNvSpPr/>
          <p:nvPr/>
        </p:nvSpPr>
        <p:spPr>
          <a:xfrm>
            <a:off x="684590" y="0"/>
            <a:ext cx="87086" cy="1166226"/>
          </a:xfrm>
          <a:prstGeom prst="rect">
            <a:avLst/>
          </a:prstGeom>
          <a:solidFill>
            <a:srgbClr val="AF1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98574" y="1241263"/>
            <a:ext cx="7335078" cy="5224686"/>
          </a:xfrm>
          <a:prstGeom prst="rect">
            <a:avLst/>
          </a:prstGeom>
          <a:effectLst>
            <a:outerShdw blurRad="152400" dist="101600" dir="2700000" algn="tl" rotWithShape="0">
              <a:prstClr val="black">
                <a:alpha val="40000"/>
              </a:prstClr>
            </a:outerShdw>
          </a:effectLst>
        </p:spPr>
      </p:pic>
    </p:spTree>
    <p:extLst>
      <p:ext uri="{BB962C8B-B14F-4D97-AF65-F5344CB8AC3E}">
        <p14:creationId xmlns:p14="http://schemas.microsoft.com/office/powerpoint/2010/main" val="64380169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ELT">
      <a:dk1>
        <a:sysClr val="windowText" lastClr="000000"/>
      </a:dk1>
      <a:lt1>
        <a:sysClr val="window" lastClr="FFFFFF"/>
      </a:lt1>
      <a:dk2>
        <a:srgbClr val="FFCD6B"/>
      </a:dk2>
      <a:lt2>
        <a:srgbClr val="BE005A"/>
      </a:lt2>
      <a:accent1>
        <a:srgbClr val="3B2CAC"/>
      </a:accent1>
      <a:accent2>
        <a:srgbClr val="0062FF"/>
      </a:accent2>
      <a:accent3>
        <a:srgbClr val="007A00"/>
      </a:accent3>
      <a:accent4>
        <a:srgbClr val="DE6600"/>
      </a:accent4>
      <a:accent5>
        <a:srgbClr val="AC0037"/>
      </a:accent5>
      <a:accent6>
        <a:srgbClr val="FFFF00"/>
      </a:accent6>
      <a:hlink>
        <a:srgbClr val="FFFFFF"/>
      </a:hlink>
      <a:folHlink>
        <a:srgbClr val="FFFFFF"/>
      </a:folHlink>
    </a:clrScheme>
    <a:fontScheme name="Custom 2">
      <a:majorFont>
        <a:latin typeface="Avenir Next LT Pro"/>
        <a:ea typeface=""/>
        <a:cs typeface=""/>
      </a:majorFont>
      <a:minorFont>
        <a:latin typeface="Speak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bg2">
                <a:alpha val="85000"/>
              </a:schemeClr>
            </a:gs>
            <a:gs pos="100000">
              <a:schemeClr val="accent1">
                <a:alpha val="85000"/>
              </a:schemeClr>
            </a:gs>
          </a:gsLst>
          <a:lin ang="0" scaled="1"/>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ELT_Template_ModernBoldSophisticated_MO -v5" id="{DF46818F-9661-49C4-BAE8-F3223317B502}" vid="{463BCE77-CCA7-43EE-ABCB-1B1D536A66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37f7ea80-82eb-4ea5-85f8-5d85bd12624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3BB4CE6C6CDA54A9300B8F0CDC8EDDB" ma:contentTypeVersion="14" ma:contentTypeDescription="Create a new document." ma:contentTypeScope="" ma:versionID="f9f95c6859c2bdc046291db604123a19">
  <xsd:schema xmlns:xsd="http://www.w3.org/2001/XMLSchema" xmlns:xs="http://www.w3.org/2001/XMLSchema" xmlns:p="http://schemas.microsoft.com/office/2006/metadata/properties" xmlns:ns3="b62ba0c7-6b46-4def-8a6e-cdc88a3fa887" xmlns:ns4="37f7ea80-82eb-4ea5-85f8-5d85bd126241" targetNamespace="http://schemas.microsoft.com/office/2006/metadata/properties" ma:root="true" ma:fieldsID="ed6694cebe34d48317314b45efe564d6" ns3:_="" ns4:_="">
    <xsd:import namespace="b62ba0c7-6b46-4def-8a6e-cdc88a3fa887"/>
    <xsd:import namespace="37f7ea80-82eb-4ea5-85f8-5d85bd12624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Location" minOccurs="0"/>
                <xsd:element ref="ns4:MediaLengthInSeconds"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62ba0c7-6b46-4def-8a6e-cdc88a3fa887"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f7ea80-82eb-4ea5-85f8-5d85bd12624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242AFFF-C96F-4C05-9045-3240A5329ECA}">
  <ds:schemaRefs>
    <ds:schemaRef ds:uri="http://schemas.microsoft.com/office/2006/metadata/properties"/>
    <ds:schemaRef ds:uri="b62ba0c7-6b46-4def-8a6e-cdc88a3fa887"/>
    <ds:schemaRef ds:uri="http://purl.org/dc/terms/"/>
    <ds:schemaRef ds:uri="http://schemas.microsoft.com/office/2006/documentManagement/types"/>
    <ds:schemaRef ds:uri="http://schemas.openxmlformats.org/package/2006/metadata/core-properties"/>
    <ds:schemaRef ds:uri="http://schemas.microsoft.com/office/infopath/2007/PartnerControls"/>
    <ds:schemaRef ds:uri="http://purl.org/dc/elements/1.1/"/>
    <ds:schemaRef ds:uri="37f7ea80-82eb-4ea5-85f8-5d85bd126241"/>
    <ds:schemaRef ds:uri="http://www.w3.org/XML/1998/namespace"/>
    <ds:schemaRef ds:uri="http://purl.org/dc/dcmitype/"/>
  </ds:schemaRefs>
</ds:datastoreItem>
</file>

<file path=customXml/itemProps2.xml><?xml version="1.0" encoding="utf-8"?>
<ds:datastoreItem xmlns:ds="http://schemas.openxmlformats.org/officeDocument/2006/customXml" ds:itemID="{817F9CC6-F7CA-41EA-81DA-97EFF19429B6}">
  <ds:schemaRefs>
    <ds:schemaRef ds:uri="http://schemas.microsoft.com/sharepoint/v3/contenttype/forms"/>
  </ds:schemaRefs>
</ds:datastoreItem>
</file>

<file path=customXml/itemProps3.xml><?xml version="1.0" encoding="utf-8"?>
<ds:datastoreItem xmlns:ds="http://schemas.openxmlformats.org/officeDocument/2006/customXml" ds:itemID="{26F4592A-B71F-4B23-881C-23A6232AB4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62ba0c7-6b46-4def-8a6e-cdc88a3fa887"/>
    <ds:schemaRef ds:uri="37f7ea80-82eb-4ea5-85f8-5d85bd1262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Modern bold sophisticated presentation</Template>
  <TotalTime>0</TotalTime>
  <Words>1791</Words>
  <Application>Microsoft Office PowerPoint</Application>
  <PresentationFormat>Widescreen</PresentationFormat>
  <Paragraphs>227</Paragraphs>
  <Slides>20</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Zilla Slab SemiBold</vt:lpstr>
      <vt:lpstr>Arial</vt:lpstr>
      <vt:lpstr>Arial Unicode MS</vt:lpstr>
      <vt:lpstr>Speak Pro</vt:lpstr>
      <vt:lpstr>Avenir Next LT Pro</vt:lpstr>
      <vt:lpstr>Calibri</vt:lpstr>
      <vt:lpstr>Office Theme</vt:lpstr>
      <vt:lpstr>forgetting the factory</vt:lpstr>
      <vt:lpstr>Taylor</vt:lpstr>
      <vt:lpstr>Whenever I teach Scrum and Agile</vt:lpstr>
      <vt:lpstr>The Greedy Heuristic</vt:lpstr>
      <vt:lpstr>The Greedy Heuristic</vt:lpstr>
      <vt:lpstr>Global Optimum gets complicated fast</vt:lpstr>
      <vt:lpstr>Modern work is complex and uncertain</vt:lpstr>
      <vt:lpstr>But how do we know?</vt:lpstr>
      <vt:lpstr>This makes a great exercise. hint, hint</vt:lpstr>
      <vt:lpstr>There may only be…</vt:lpstr>
      <vt:lpstr>Sounds great. But how do I get this beautiful stock photography model to actually change? </vt:lpstr>
      <vt:lpstr>How to make change in tightly coupled systems</vt:lpstr>
      <vt:lpstr>Did I mention you all have to point at the same thing?</vt:lpstr>
      <vt:lpstr>Another great exercise.</vt:lpstr>
      <vt:lpstr>Winter is Coming.</vt:lpstr>
      <vt:lpstr>People really win on MTV.</vt:lpstr>
      <vt:lpstr>1600%</vt:lpstr>
      <vt:lpstr>To make change in tightly coupled systems, change what you can, when you can, without excuses.  Don’t wait for the right conditions.  The last two are easy!</vt:lpstr>
      <vt:lpstr>Better Metrics</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2022-05-24T14:50:31Z</dcterms:created>
  <dcterms:modified xsi:type="dcterms:W3CDTF">2022-05-26T03:13:55Z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0x01010043BB4CE6C6CDA54A9300B8F0CDC8EDDB</vt:lpwstr>
  </property>
  <property fmtid="{D5CDD505-2E9C-101B-9397-08002B2CF9AE}" pid="3" name="TitusGUID">
    <vt:lpwstr>614a61b7-3a87-45ee-a081-13cd28276a7c</vt:lpwstr>
  </property>
  <property fmtid="{D5CDD505-2E9C-101B-9397-08002B2CF9AE}" pid="4" name="ScannedBy">
    <vt:lpwstr>TCS-ContentScanned</vt:lpwstr>
  </property>
  <property fmtid="{D5CDD505-2E9C-101B-9397-08002B2CF9AE}" pid="5" name="HumanaClassification">
    <vt:lpwstr>I</vt:lpwstr>
  </property>
</Properties>
</file>